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Lst>
  <p:sldIdLst>
    <p:sldId id="256" r:id="rId2"/>
    <p:sldId id="257" r:id="rId3"/>
    <p:sldId id="258" r:id="rId4"/>
    <p:sldId id="261" r:id="rId5"/>
    <p:sldId id="262" r:id="rId6"/>
    <p:sldId id="259" r:id="rId7"/>
    <p:sldId id="263" r:id="rId8"/>
    <p:sldId id="264" r:id="rId9"/>
    <p:sldId id="265" r:id="rId10"/>
    <p:sldId id="260" r:id="rId11"/>
    <p:sldId id="266" r:id="rId12"/>
    <p:sldId id="267" r:id="rId13"/>
    <p:sldId id="274" r:id="rId14"/>
    <p:sldId id="268" r:id="rId15"/>
    <p:sldId id="269" r:id="rId16"/>
    <p:sldId id="270" r:id="rId17"/>
    <p:sldId id="275" r:id="rId18"/>
    <p:sldId id="271" r:id="rId19"/>
    <p:sldId id="272" r:id="rId20"/>
    <p:sldId id="273"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Prestenback" initials="JP" lastIdx="1" clrIdx="0">
    <p:extLst>
      <p:ext uri="{19B8F6BF-5375-455C-9EA6-DF929625EA0E}">
        <p15:presenceInfo xmlns:p15="http://schemas.microsoft.com/office/powerpoint/2012/main" userId="S-1-5-21-1417001333-920026266-2146666891-379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1" d="100"/>
          <a:sy n="91" d="100"/>
        </p:scale>
        <p:origin x="8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FW HEADQUARTERS" userId="c3b4020cf67b7e25" providerId="LiveId" clId="{AACBDE69-D5F1-8D4D-9552-1F1A331290BD}"/>
    <pc:docChg chg="modSld">
      <pc:chgData name="VFW HEADQUARTERS" userId="c3b4020cf67b7e25" providerId="LiveId" clId="{AACBDE69-D5F1-8D4D-9552-1F1A331290BD}" dt="2022-01-28T19:33:17.832" v="13"/>
      <pc:docMkLst>
        <pc:docMk/>
      </pc:docMkLst>
      <pc:sldChg chg="addSp modSp">
        <pc:chgData name="VFW HEADQUARTERS" userId="c3b4020cf67b7e25" providerId="LiveId" clId="{AACBDE69-D5F1-8D4D-9552-1F1A331290BD}" dt="2022-01-28T19:33:17.832" v="13"/>
        <pc:sldMkLst>
          <pc:docMk/>
          <pc:sldMk cId="1076715385" sldId="290"/>
        </pc:sldMkLst>
        <pc:picChg chg="mod">
          <ac:chgData name="VFW HEADQUARTERS" userId="c3b4020cf67b7e25" providerId="LiveId" clId="{AACBDE69-D5F1-8D4D-9552-1F1A331290BD}" dt="2022-01-28T19:33:05.269" v="12" actId="1076"/>
          <ac:picMkLst>
            <pc:docMk/>
            <pc:sldMk cId="1076715385" sldId="290"/>
            <ac:picMk id="4" creationId="{00000000-0000-0000-0000-000000000000}"/>
          </ac:picMkLst>
        </pc:picChg>
        <pc:inkChg chg="add">
          <ac:chgData name="VFW HEADQUARTERS" userId="c3b4020cf67b7e25" providerId="LiveId" clId="{AACBDE69-D5F1-8D4D-9552-1F1A331290BD}" dt="2022-01-28T19:32:25.125" v="0"/>
          <ac:inkMkLst>
            <pc:docMk/>
            <pc:sldMk cId="1076715385" sldId="290"/>
            <ac:inkMk id="8" creationId="{CF6A1B38-ED12-2F4B-B411-E89F4FE4182E}"/>
          </ac:inkMkLst>
        </pc:inkChg>
        <pc:inkChg chg="add">
          <ac:chgData name="VFW HEADQUARTERS" userId="c3b4020cf67b7e25" providerId="LiveId" clId="{AACBDE69-D5F1-8D4D-9552-1F1A331290BD}" dt="2022-01-28T19:32:26.197" v="1"/>
          <ac:inkMkLst>
            <pc:docMk/>
            <pc:sldMk cId="1076715385" sldId="290"/>
            <ac:inkMk id="9" creationId="{55CCF9A5-29E2-2245-A5AA-03D7282B1B04}"/>
          </ac:inkMkLst>
        </pc:inkChg>
        <pc:inkChg chg="add">
          <ac:chgData name="VFW HEADQUARTERS" userId="c3b4020cf67b7e25" providerId="LiveId" clId="{AACBDE69-D5F1-8D4D-9552-1F1A331290BD}" dt="2022-01-28T19:32:26.993" v="2"/>
          <ac:inkMkLst>
            <pc:docMk/>
            <pc:sldMk cId="1076715385" sldId="290"/>
            <ac:inkMk id="10" creationId="{B224811E-FA8B-6743-96E5-793D6CF777B3}"/>
          </ac:inkMkLst>
        </pc:inkChg>
        <pc:inkChg chg="add">
          <ac:chgData name="VFW HEADQUARTERS" userId="c3b4020cf67b7e25" providerId="LiveId" clId="{AACBDE69-D5F1-8D4D-9552-1F1A331290BD}" dt="2022-01-28T19:32:35.179" v="3"/>
          <ac:inkMkLst>
            <pc:docMk/>
            <pc:sldMk cId="1076715385" sldId="290"/>
            <ac:inkMk id="12" creationId="{F1416334-B693-D24D-BDEE-FB4AAEE43082}"/>
          </ac:inkMkLst>
        </pc:inkChg>
        <pc:inkChg chg="add">
          <ac:chgData name="VFW HEADQUARTERS" userId="c3b4020cf67b7e25" providerId="LiveId" clId="{AACBDE69-D5F1-8D4D-9552-1F1A331290BD}" dt="2022-01-28T19:32:35.773" v="4"/>
          <ac:inkMkLst>
            <pc:docMk/>
            <pc:sldMk cId="1076715385" sldId="290"/>
            <ac:inkMk id="14" creationId="{70E97FAF-3651-1A4C-A511-F297AD4E8B26}"/>
          </ac:inkMkLst>
        </pc:inkChg>
        <pc:inkChg chg="add">
          <ac:chgData name="VFW HEADQUARTERS" userId="c3b4020cf67b7e25" providerId="LiveId" clId="{AACBDE69-D5F1-8D4D-9552-1F1A331290BD}" dt="2022-01-28T19:32:36.398" v="5"/>
          <ac:inkMkLst>
            <pc:docMk/>
            <pc:sldMk cId="1076715385" sldId="290"/>
            <ac:inkMk id="16" creationId="{ED0206E3-6109-ED4C-B4B9-05B40F94859D}"/>
          </ac:inkMkLst>
        </pc:inkChg>
        <pc:inkChg chg="add">
          <ac:chgData name="VFW HEADQUARTERS" userId="c3b4020cf67b7e25" providerId="LiveId" clId="{AACBDE69-D5F1-8D4D-9552-1F1A331290BD}" dt="2022-01-28T19:32:37.419" v="6"/>
          <ac:inkMkLst>
            <pc:docMk/>
            <pc:sldMk cId="1076715385" sldId="290"/>
            <ac:inkMk id="18" creationId="{A8D28AD1-F626-FE43-B36A-F0093EDC99A4}"/>
          </ac:inkMkLst>
        </pc:inkChg>
        <pc:inkChg chg="add">
          <ac:chgData name="VFW HEADQUARTERS" userId="c3b4020cf67b7e25" providerId="LiveId" clId="{AACBDE69-D5F1-8D4D-9552-1F1A331290BD}" dt="2022-01-28T19:32:38.425" v="7"/>
          <ac:inkMkLst>
            <pc:docMk/>
            <pc:sldMk cId="1076715385" sldId="290"/>
            <ac:inkMk id="20" creationId="{4330A263-29F1-1842-91D4-1EE4B41CF299}"/>
          </ac:inkMkLst>
        </pc:inkChg>
        <pc:inkChg chg="add">
          <ac:chgData name="VFW HEADQUARTERS" userId="c3b4020cf67b7e25" providerId="LiveId" clId="{AACBDE69-D5F1-8D4D-9552-1F1A331290BD}" dt="2022-01-28T19:32:39.996" v="8"/>
          <ac:inkMkLst>
            <pc:docMk/>
            <pc:sldMk cId="1076715385" sldId="290"/>
            <ac:inkMk id="22" creationId="{E7CB24D6-09C7-3C44-9DA2-1AC2B0FF5195}"/>
          </ac:inkMkLst>
        </pc:inkChg>
        <pc:inkChg chg="add">
          <ac:chgData name="VFW HEADQUARTERS" userId="c3b4020cf67b7e25" providerId="LiveId" clId="{AACBDE69-D5F1-8D4D-9552-1F1A331290BD}" dt="2022-01-28T19:33:17.832" v="13"/>
          <ac:inkMkLst>
            <pc:docMk/>
            <pc:sldMk cId="1076715385" sldId="290"/>
            <ac:inkMk id="24" creationId="{A1DAEACB-7594-D64F-9AAF-6D25BCC9EF7B}"/>
          </ac:inkMkLst>
        </pc:inkChg>
        <pc:cxnChg chg="mod">
          <ac:chgData name="VFW HEADQUARTERS" userId="c3b4020cf67b7e25" providerId="LiveId" clId="{AACBDE69-D5F1-8D4D-9552-1F1A331290BD}" dt="2022-01-28T19:33:03.658" v="11" actId="1076"/>
          <ac:cxnSpMkLst>
            <pc:docMk/>
            <pc:sldMk cId="1076715385" sldId="290"/>
            <ac:cxnSpMk id="49" creationId="{00000000-0000-0000-0000-000000000000}"/>
          </ac:cxnSpMkLst>
        </pc:cxnChg>
        <pc:cxnChg chg="mod">
          <ac:chgData name="VFW HEADQUARTERS" userId="c3b4020cf67b7e25" providerId="LiveId" clId="{AACBDE69-D5F1-8D4D-9552-1F1A331290BD}" dt="2022-01-28T19:32:49.110" v="9" actId="1076"/>
          <ac:cxnSpMkLst>
            <pc:docMk/>
            <pc:sldMk cId="1076715385" sldId="290"/>
            <ac:cxnSpMk id="55" creationId="{00000000-0000-0000-0000-000000000000}"/>
          </ac:cxnSpMkLst>
        </pc:cxnChg>
        <pc:cxnChg chg="mod">
          <ac:chgData name="VFW HEADQUARTERS" userId="c3b4020cf67b7e25" providerId="LiveId" clId="{AACBDE69-D5F1-8D4D-9552-1F1A331290BD}" dt="2022-01-28T19:32:56.630" v="10" actId="1076"/>
          <ac:cxnSpMkLst>
            <pc:docMk/>
            <pc:sldMk cId="1076715385" sldId="290"/>
            <ac:cxnSpMk id="57" creationId="{00000000-0000-0000-0000-000000000000}"/>
          </ac:cxnSpMkLst>
        </pc:cxn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12-01T15:12:34.342" idx="1">
    <p:pos x="10" y="10"/>
    <p:text/>
    <p:extLst>
      <p:ext uri="{C676402C-5697-4E1C-873F-D02D1690AC5C}">
        <p15:threadingInfo xmlns:p15="http://schemas.microsoft.com/office/powerpoint/2012/main" timeZoneBias="36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61.emf"/></Relationships>
</file>

<file path=ppt/ink/ink1.xml><?xml version="1.0" encoding="utf-8"?>
<inkml:ink xmlns:inkml="http://www.w3.org/2003/InkML">
  <inkml:definitions>
    <inkml:context xml:id="ctx0">
      <inkml:inkSource xml:id="inkSrc0">
        <inkml:traceFormat>
          <inkml:channel name="X" type="integer" max="5040" units="cm"/>
          <inkml:channel name="Y" type="integer" max="1350" units="cm"/>
          <inkml:channel name="T" type="integer" max="2.14748E9" units="dev"/>
        </inkml:traceFormat>
        <inkml:channelProperties>
          <inkml:channelProperty channel="X" name="resolution" value="163.1068" units="1/cm"/>
          <inkml:channelProperty channel="Y" name="resolution" value="78.03468" units="1/cm"/>
          <inkml:channelProperty channel="T" name="resolution" value="1" units="1/dev"/>
        </inkml:channelProperties>
      </inkml:inkSource>
      <inkml:timestamp xml:id="ts0" timeString="2021-12-11T22:33:38.249"/>
    </inkml:context>
    <inkml:brush xml:id="br0">
      <inkml:brushProperty name="width" value="0.1" units="cm"/>
      <inkml:brushProperty name="height" value="0.1" units="cm"/>
      <inkml:brushProperty name="fitToCurve" value="1"/>
    </inkml:brush>
  </inkml:definitions>
  <inkml:traceGroup>
    <inkml:annotationXML>
      <emma:emma xmlns:emma="http://www.w3.org/2003/04/emma" version="1.0">
        <emma:interpretation id="{38DF0DF1-5999-48A1-B32F-EB3406BDE521}" emma:medium="tactile" emma:mode="ink">
          <msink:context xmlns:msink="http://schemas.microsoft.com/ink/2010/main" type="writingRegion" rotatedBoundingBox="2691,4668 5678,4587 5684,4810 2697,4891"/>
        </emma:interpretation>
      </emma:emma>
    </inkml:annotationXML>
    <inkml:traceGroup>
      <inkml:annotationXML>
        <emma:emma xmlns:emma="http://www.w3.org/2003/04/emma" version="1.0">
          <emma:interpretation id="{F6785AFC-1FBB-4323-A872-03CD80770119}" emma:medium="tactile" emma:mode="ink">
            <msink:context xmlns:msink="http://schemas.microsoft.com/ink/2010/main" type="paragraph" rotatedBoundingBox="2691,4668 5678,4587 5684,4810 2697,4891" alignmentLevel="1"/>
          </emma:interpretation>
        </emma:emma>
      </inkml:annotationXML>
      <inkml:traceGroup>
        <inkml:annotationXML>
          <emma:emma xmlns:emma="http://www.w3.org/2003/04/emma" version="1.0">
            <emma:interpretation id="{5F2068CA-82ED-4EEA-B44C-340531BDD196}" emma:medium="tactile" emma:mode="ink">
              <msink:context xmlns:msink="http://schemas.microsoft.com/ink/2010/main" type="line" rotatedBoundingBox="2691,4668 5678,4587 5684,4810 2697,4891"/>
            </emma:interpretation>
          </emma:emma>
        </inkml:annotationXML>
        <inkml:traceGroup>
          <inkml:annotationXML>
            <emma:emma xmlns:emma="http://www.w3.org/2003/04/emma" version="1.0">
              <emma:interpretation id="{3FAA2CAD-AD6D-4561-BA7F-49D719B63F3E}" emma:medium="tactile" emma:mode="ink">
                <msink:context xmlns:msink="http://schemas.microsoft.com/ink/2010/main" type="inkWord" rotatedBoundingBox="2691,4668 5678,4587 5684,4810 2697,4891"/>
              </emma:interpretation>
              <emma:one-of disjunction-type="recognition" id="oneOf0">
                <emma:interpretation id="interp0" emma:lang="" emma:confidence="0.5">
                  <emma:literal>~</emma:literal>
                </emma:interpretation>
                <emma:interpretation id="interp1" emma:lang="" emma:confidence="0">
                  <emma:literal>-</emma:literal>
                </emma:interpretation>
                <emma:interpretation id="interp2" emma:lang="" emma:confidence="0">
                  <emma:literal>_</emma:literal>
                </emma:interpretation>
                <emma:interpretation id="interp3" emma:lang="" emma:confidence="0">
                  <emma:literal>.</emma:literal>
                </emma:interpretation>
                <emma:interpretation id="interp4" emma:lang="" emma:confidence="0">
                  <emma:literal>e</emma:literal>
                </emma:interpretation>
              </emma:one-of>
            </emma:emma>
          </inkml:annotationXML>
          <inkml:trace contextRef="#ctx0" brushRef="#br0">-542 78 0,'38'0'172,"98"-39"-157,-78 39-15,-19-19 16,0-1-16,0 20 16,-20 0-16,20-19 15,19-1 1,-39 1-16,1 19 16,-1 0-16,20-19 15,-20 19 48,20 0-16,-39 19 187,-19 0-218,-20 40-16,39-40 15,0 0 1,0 1-1,0-1 48,19-19-32,39 0-15,-38 0-1,-1 0 1,20 0-16,-20 0 47,1 0-31,-1 0-1,20 0-15,-20 0 31,1 0-15,-1 0 0,0 0-16,20 0 15,19 0 1,-38 0 0,19 0-1,-20 0-15,20 0 125,-20 0-125,0 0 94,20 0-63,-19 0-15,18 0-1,21 0 1,-1 0-16,0 0 16,39 0-16,-39 0 15,-19 0-15,0 0 16,-20 0-16,59 0 16,-59 0-1,0 0 1,1 0-16,18 0 15,-18 0 17,19 0-32,-20 0 31,0 0 16,40 0-32,-40 0 1,20 0-16,0 0 16,-20 0-1,0 0 17,20 0-1,-19 0-16,18 0 32,79 0 16,-98 0-48,0 0 1,59-39 0,-39 20 171,-20 19-156,20-19 63,-20 19-94,1 0 16,18 0 62,-18 0-47,38-20-31,-39 20 16,20 0-16,0-19 15,19-39-15,-38 58 16,-1 0-16,20 0 16,-1 0-1</inkml:trace>
        </inkml:traceGroup>
        <inkml:traceGroup>
          <inkml:annotationXML>
            <emma:emma xmlns:emma="http://www.w3.org/2003/04/emma" version="1.0">
              <emma:interpretation id="{4686559C-69F2-4E8E-AD12-E14FCAA09829}" emma:medium="tactile" emma:mode="ink">
                <msink:context xmlns:msink="http://schemas.microsoft.com/ink/2010/main" type="inkWord" rotatedBoundingBox="2711,4744 5561,4667 5565,4812 2715,4889"/>
              </emma:interpretation>
              <emma:one-of disjunction-type="recognition" id="oneOf1">
                <emma:interpretation id="interp5" emma:lang="" emma:confidence="1">
                  <emma:literal/>
                </emma:interpretation>
              </emma:one-of>
            </emma:emma>
          </inkml:annotationXML>
          <inkml:trace contextRef="#ctx0" brushRef="#br0" timeOffset="-182799.76">0 0 0</inkml:trace>
          <inkml:trace contextRef="#ctx0" brushRef="#br0" timeOffset="-150815.28">-523 116 0,'19'0'250,"1"20"-172,-1-20-47,0 0-15,1 0 15,19 0-15,-20 0 0,0 0 15,1 0-16,19 0 17,-20 0-32,0 0 47,1 0 15,19 0 1,-1 0-32,-38 0-31,58 0 15,-19 0 1,58 0 0,-77 0-16,57 0 172,-57 0-141,57 0 0,20 0 16,-78 0-47,40-39 47,-40 39 47,0 0-79,1 0 32,19 0-31,-20 0-1,0-19 1,20-1 31,0 20-47,0-19 15,-1-39 1,-18 58-16,-1 0 16,1 0 15,18 0 203,-18 0-234,-1 0 32,20 0-32,-20 0 15,39 0-15,-19 0 31,-19 0-31,-20 0 16,19 0-16,0 19 94,1-19-63,-1 20-15,1-20 46,-1 0-46,0 0 15,1 0 0,-1 0-15,20 0 15,0 0-15,-20 0-1,0 0 48,-19 0-47,39 0-1,-19 0 1,18 0-1,-18 0 1,-1 0 0,20 0-1,58 0 17,-78 0 14,-19 0-30,39 0 0,-19 0 93,-1 0-93,0 0 15,20 0-15,-20 0 30,59 0-30,-59 0 0,1 0-1,-1 0 1,20 0 0,-20 0-16,-19 0 15,39 0 1,-19 0-16,-1 0 15,0 0 79,1 0-63,-1 0-15,20 0 0,-20 0 46,1 0-46,18 0-1,-18 0 1,-1 0 31,-19 0-31,39 0-1,-20 0 79,1 0-78,-1 0-1</inkml:trace>
        </inkml:traceGroup>
      </inkml:traceGroup>
    </inkml:traceGroup>
  </inkml:traceGroup>
</inkml:ink>
</file>

<file path=ppt/ink/ink10.xml><?xml version="1.0" encoding="utf-8"?>
<inkml:ink xmlns:inkml="http://www.w3.org/2003/InkML">
  <inkml:definitions>
    <inkml:context xml:id="ctx0">
      <inkml:inkSource xml:id="inkSrc0">
        <inkml:traceFormat>
          <inkml:channel name="X" type="integer" max="5040" units="cm"/>
          <inkml:channel name="Y" type="integer" max="1350" units="cm"/>
          <inkml:channel name="T" type="integer" max="2.14748E9" units="dev"/>
        </inkml:traceFormat>
        <inkml:channelProperties>
          <inkml:channelProperty channel="X" name="resolution" value="163.1068" units="1/cm"/>
          <inkml:channelProperty channel="Y" name="resolution" value="78.03468" units="1/cm"/>
          <inkml:channelProperty channel="T" name="resolution" value="1" units="1/dev"/>
        </inkml:channelProperties>
      </inkml:inkSource>
      <inkml:timestamp xml:id="ts0" timeString="2021-12-11T22:33:14.985"/>
    </inkml:context>
    <inkml:brush xml:id="br0">
      <inkml:brushProperty name="width" value="0.1" units="cm"/>
      <inkml:brushProperty name="height" value="0.1" units="cm"/>
      <inkml:brushProperty name="fitToCurve" value="1"/>
    </inkml:brush>
  </inkml:definitions>
  <inkml:traceGroup>
    <inkml:annotationXML>
      <emma:emma xmlns:emma="http://www.w3.org/2003/04/emma" version="1.0">
        <emma:interpretation id="{E5ECEC54-1498-400B-80E4-5D9B8E10F095}" emma:medium="tactile" emma:mode="ink">
          <msink:context xmlns:msink="http://schemas.microsoft.com/ink/2010/main" type="inkDrawing" rotatedBoundingBox="1881,18587 8609,18642 8607,18962 1878,18907" shapeName="Other"/>
        </emma:interpretation>
      </emma:emma>
    </inkml:annotationXML>
    <inkml:trace contextRef="#ctx0" brushRef="#br0">310 220 0,'20'0'31,"-1"0"-15,39 0-16,-58 19 15,39-19 1,0 0-1,0 20 1,-20-1-16,20-19 16,0 0-1,-20 0-15,39 0 16,-19 0 0,19 0-16,-19 0 15,38 0-15,-18 0 16,-1 0-16,-19 0 15,19 0-15,-39 0 16,39 0 0,-38 0-1,-1 0 1,0 0 0,59 0-16,-20 0 15,-38 0 1,-1 0-16,0 0 15,1 0 1,19 0 0,19 0-1,-20 0-15,-18 0 16,38 0-16,-39 0 16,1 0-1,-1 0 1,1 0-16,-1 0 15,0 0-15,59 0 16,-59 0-16,59 0 16,-39-19-16,19 19 15,-39 0 1,1 0-16,57 0 16,-57 0-1,38 0 16,-39 0-15,0 0 0,40 0-16,-40 0 15,39 0-15,20 0 16,-20 0-16,-19 0 16,-1 0-16,-18 0 15,-1 0 1,1 0-1,-1 0 1,0 0 0,40 0-16,-21 0 15,1 0-15,0 0 16,0 0-16,-20 0 16,39 0-16,-19 0 46,58 0-30,-58 0 0,0 0-1,-20 0 1,39 0 0,-38 0-16,76 19 15,-76-19 1,19 0-16,19 0 15,0 0-15,-39 0 16,20 0-16,19 0 16,20 0 15,-59 0-15,59 19-16,-59-19 15,1 0 1,18 0-16,-18 20 15,19-20 1,-20 0-16,20 0 16,-1 0-16,-18 0 15,19 38 1,-1-38-16,1 0 16,19 0-1,-38 0-15,-1 0 16,20 0-16,0 0 15,-20 0-15,0 0 32,20 0-32,-19 0 15,18 0-15,21 0 16,18 0-16,1 0 16,-40 0-1,40 0-15,19 0 16,-19 0-16,-20 0 15,0 0-15,-39 0 16,39 0-16,-38 0 16,57 0-16,-38 0 15,-19 0 17,-1 0-17,0 0-15,20 0 16,-19 0-1,18 0 1,-18 0-16,-1 0 16,0 0-1,1 0-15,-1 0 16,20 0-16,-20 0 16,20 0-16,-19 0 15,-20 0-15,19 0 16,20 0-1,-20 0-15,20 0 16,-20 0-16,1 0 16,57 0-1,-77-19 1,20 19-16,-1 0 16,0 0-16,1 0 15,19 0-15,-20 0 16,0 0-1,59 0 1,-1-58 0,-38 58-1,0 0-15,-20 0 16,40 0-16,-40 0 16,0-19-16,1 19 31,-1 0-16,1 0 1,38 0 0,-39 0-1,0 0 1,20 0 15,-39-20 79,-19 1-110,-20-39 15,0 38-15,1 1 16,-1-20-1,19 39 17,-38 0-32,19 0 15,1 0 1,-1 0-16,0 0 16,0 0-16,1 0 15,38 19-15,-97 1 16,58 38-16,0-58 15,20 19-15,19 1 16,-39-20 0,19 0-1,-18 0 1,18 0 15,-18 0 32,18 0-48,1 0 1,-20 0-16,20 0 16,-1 0-16,1 0 15,-59 0-15,78 0 16,-58 0-1,39 0-15,-1 0 16,1 0-16,-20 0 16,0 0-16,-38 0 47,57 0-32,1 0 1,-20 0-16,0 0 15,-19 0 1,39 0-16,-20 0 16,20 0-1,-1 0-15,-57 19 16,38-19-16,0 20 16,20-1-16,-1-19 15,1 0-15,0 0 16,-20 0-16,19 0 15,1 0-15,-20 0 16,1 0-16,18 0 16,1 0-16,-1 0 15,-57 0-15,38-19 16,0 19 0,0 0-16,1-20 15,-1 20-15,0 0 16,-19 0-16,39-19 15,-1-20-15,-38 39 16,39 0-16,-59 0 16,20 0-16,0 0 15,-39 0-15,39 0 16,-20-19-16,39 19 16,-77 0-16,58 0 31,38-20-31,1 20 15,-20 0-15,20 0 63,-20-19-47,20 19 15,-1-39-16,1 39-15,0-19 32,-1 19 61,-19 0-77,20 0 0,0 0-1,-1 0 1,-19 0-16,-38 0 16,57 0-16,-57 0 15,19 0-15,38 0 16,-38 0-16,39 0 15,-1 0 1,-57 0-16,38 0 16,20 0-16,-20 0 15,19 0-15,-18 0 16,18 0 0,-18 19-16,-21-19 15,21 0 1,18 0-1,-19 0 1,20 0 0,0 0-16,19 0 15,-39 0 1,19 0-16,-18 0 16,-1 0-1,0 0 1,20 0-16,-1 0 31,1 0-31,0 0 0,-1 0 16,1 0-16,-20 19 15,0-19 1,-38 20-16,38-20 16,-97 77-16,117-77 15,-20 20 1,0-1-16,0-19 15,1 0 1,-40 0-16,59 0 16,-1 0-1,-18 0 32,-1 0-31,19 0-16,-38 0 15,19 0-15,20 0 16,-39 0-16,39 0 16,-1 0-1,-19 0-15,20 0 16,0 0 0,-1 0-1,1 0 1,-1 0-1,1 0 1,-20 0 0,0 0-16,20 0 15,0 0-15,-20 0 32,20 0-1,-1 0-31,1 0 15,-20-39 1,20 39 0,-1 0 15,-19 0-15,1 0 93,57 0 63,59 0-172,-1 0 15,-38 0-15,19 0 16,20 0-16,-20 0 16,-39 0-1,1 0 1,18 0-16,1 0 16,58 0-16,-19 0 15,-1 0-15,-19 0 16,-19 0-16,19 0 15,0 0-15,39 0 16,-38 0 0,-21 0-1,-18 0-15,19 0 16,-20 0 15,0 0-15,-19 0-16,58 0 15,-19 20-15,-19-20 16,18 0-16,-18 0 16,19 0-16,-20 0 15,0 0-15,1 0 16,19 19-16,19-19 16,-20 0-1,1 0-15,0 0 16,-20 0-16,20 0 15,-19 0-15,-1 0 16,39 0 0,0 0-1,-19 0-15,-20 0 47,1 0-31,-1 0-1,20 0 1,-20 0-16,1 20 16,-1-20-16,20 0 15,19 0-15,-19 0 16,19 0-16,-19 0 16,0 0-16,-20 0 15,39 0-15,-38 0 16,-1 0-16,39 0 15,-58 0-15,20 0 32,-1 0-17,20 0-15,-20 0 16,1 0-16,38 0 16,-58 0-16,19 0 15,0 0 1,40 0-16,-1 0 15,-39 0-15,39 0 16,-38 0-16,38 0 16,-19 0-16,38 0 15,-57 0-15,-1 0 16,20 0 0,-20 0-1,1 0-15,38 0 16,-39 0-1,1 0-15,-1 0 16,0 0 0,20 0-1,-20 0-15,20 0 16,-19 0-16,-1 0 16,0 0-16,20 0 15,-19 0 1,-1 0-16,39 0 15,-38 0 1,57 0-16,-38 0 16,19 0-1,0 0 1,20 0-16,-1 0 16,-57 0-1,-1 0-15,0 0 31,20 0-31,0 0 16,-39 0 0,39 0-1,0 0-15,58 0 16,-78 0 0,0 0-1,20 0 1,-20 0-16,1 0 15,38 0-15,-19 0 16,77 0-16,-77-59 16,19 59-16,-19 0 15,0 0-15,-20 0 16,0 0-16,1 0 16,-1 0-16,1 0 15,38 0 1,0 0-1,-39 0-15,1 0 16,19 0 0,-20 0 46,0 0-46,39 0 15,-38 0-15,19 0-1,-20 0-15,0 0 16,20 0-16,39 0 16,-39 0-1,-20 0-15,20 0 16,-20 0 31,-58-19 140,-58 19-187,59-19 16,-40 19-16,59 0 15,-117-20-15,78 20 16,-20 0-16,-77 0 16,97-19-16,19-1 15,20 20-15,-1 0 16,-38 0-16,19-19 16,20 19-16,-78 0 15,78-19-15,-20 19 16,0 0-16,-38 0 15,-20 0-15,19 0 16,-19 0-16,-19 0 16,38 0-16,-38 0 15,77 0-15,20 0 16,-59 0-16,1 0 16,38 0-16,-58 0 15,58 0-15,-19 0 16,19 0-16,-19 0 15,19 0-15,-38 0 16,57 0 0,1 0-16,-20 0 15,20 0-15,-1 0 16,-18 0 0,18 0-1,1 0 1,-1 0-1,-18 0-15,-1 0 16,19 0 0,-18 0-1,18 0 1,1 0-16,-39 0 16,19 0-1,0 0 16,-19 0-15,-20 0 15,59 0-15,19 0-16,-39-39 16,0 39-16,1 0 15,18 0 1,-18 0-16,18 0 15,1 0 1,-20 0 0,0 0-16,20 0 15,-20 0-15,20 0 16,-1 0 0,1 0-1,-20 0 1,20 0-1,-1 0 1,-38 0 0,19 0 15,-19 0-15,19 0-16,20 0 15,-20 0-15,0 0 16,-77 0-16,58 0 78,39 0-78,-1 19 0,-38 1 16,19-1-16,20-19 15,-20 0 1,0 39-16,20-39 109,-20 0-93,20 0-1,-20 0-15,-19 0 16,38 0-16,1 0 16,-20 0-1,0 0 79,20 0-78,-20 0 93,20 0-109,-1 0 16,-38 0-1,58 0 1,-19 0 0,0 0-1,-20 0-15,0 0 16,0 0-16,-38 0 15,-1 0-15,1 0 16,38 0-16,0 0 16,-77 0-16,96 0 15,-57 77-15,57-77 219,-18 0-188,18 0-15,20 0-16,-19 0 16,-1 0-16,-18 0 15,18 0-15,1 0 16,-59 0-16,59 0 15,-97 0-15,-59 0 16,59-38-16,-1 38 16,79 0-16,18 0 15,20 19 173</inkml:trace>
  </inkml:traceGroup>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8T19:32:25.084"/>
    </inkml:context>
    <inkml:brush xml:id="br0">
      <inkml:brushProperty name="width" value="0.05" units="cm"/>
      <inkml:brushProperty name="height" value="0.05" units="cm"/>
    </inkml:brush>
  </inkml:definitions>
  <inkml:trace contextRef="#ctx0" brushRef="#br0">53 101 24575,'62'4'0,"10"-1"0,21-2 0,-34 0 0,3-1 0,6 1 0,2 0 0,6 0 0,2 1 0,2-1 0,2 1 0,1-2 0,1 0 0,-1 0 0,0 0-204,4 0 0,-1 0 0,-2 0 0,-1 0 204,-2 0 0,-1 0 0,-5 0 0,-3 0 0,-5 0 0,-3 0 0,-9 0 0,-3 0 134,40 0 0,-29 0-134,-24 0 68,-15 0 0,-47 0-68,-25 0 0,-21 3 0,-17 3 0,35-3 0,-1 1 0,-5 1 0,-1-1 0,-1-2 0,-1 0 0,-1 0 0,0-1 0,-4 0 0,-1-1 0,-4 0 0,0 0 0,4 0 0,0 0 0,-1 0 0,0 0 0,0 0 0,-1 0 0,1 0 0,0 0 0,-2 0 0,1 0 103,6 0 0,1 0 0,3 0 0,-1 0-103,3 0 0,1 0 0,-41 0 0,21 0 0,13 0 0,15 0 0,16 0 0,30 0 0,26 10 0,25 4 0,34 4 0,-27-9 0,3-1 0,3-2 0,3 0 0,12-2 0,3 0 0,-2-1 0,3-1-242,10-2 0,2 0 1,5 0-1,0 0 242,-31 0 0,0 0 0,0 0 0,0 0 0,0 0 0,-1 0 0,30 0 0,-1 0 0,-5 0 0,-2 0 0,-1 0 0,-3 0 0,-15 0 0,-4 0 0,-10 0 0,-3 0 0,27 0 0,-33 0 0,-21 2 0,-29 1 0,-45 0 0,-36-3 0,26 0 0,-4 0 0,-9 0 0,-3 0 0,-8 0 0,-1 0 0,-3 0 0,-1 0 0,-8 0 0,-2 0-207,0 0 0,-1 0 1,31 0-1,-2 0 1,2 0 206,-33 0 0,2 0 0,7-1 0,2-1 0,0 1 0,3-1 0,14 0 0,4-1 305,6 2 0,4-1 0,-25-4-305,32 0 0,25-1 0,15-2 0,22 5 0,38 0 0,29 4 0,-24 0 0,3 0 0,10 0 0,3 0 0,3 0 0,2 0 0,5 1 0,1 1 41,5 1 0,1 2 0,3-1 0,1 0-41,-23 2 0,1 1 0,0 0 0,31 1 0,-1 0 0,-31-2 0,1 1 0,0-1 0,1 0 0,0-1 0,0 0 0,25 1 0,-1-1 0,2 0 0,-2-2 0,-12-3 0,-2 0 0,-12 0 0,-3 0 0,-12 0 0,-5 0 0,15 0 0,-27 0 0,-63 0 0,-47 0 0,8-2 0,-7 0 0,-10-1 0,-4 0 0,-6 0 0,-2-1-215,26 1 1,-1 0 0,-1 0 0,-1 0 0,-1-1 0,-1 0 214,-2 1 0,0-1 0,-1 0 0,0 0 0,0-1 0,-1 0 0,1 1 0,-1 1 0,2-1 0,3 0 0,2 0 0,0 0 0,1 0 0,1 0 0,1 1 0,-25-2 0,1 1 195,7-2 1,3 0 0,10 1 0,4 0-196,11-1 0,5 1 0,-24-2 0,28-1 0,24 3 0,21-1 0,43 2 0,30 4 0,-16 0 0,5 0 0,11 0 0,5 0 0,10 2 0,3 0 0,7 0 0,2 2 0,-28-2 0,0 1 0,2 0-50,5 1 0,1 0 1,2-1-1,1-1 0,2 0 1,0 0 49,4 0 0,0 0 0,1-1 0,1 0 0,-1 0 0,1-1 0,2 0 0,1 0 0,-1 0 0,-1 0 0,-1 0 0,1 0 0,-2 0 0,0 0 0,-2 0 0,-5 0 0,-2 0 0,-2 0 0,-5 0 0,-2 0 0,-2 0 0,23 0 0,-4-1 18,-14 0 1,-4-1 0,-12 2 0,-3-1-19,16-1 0,-40 1 0,-93-2 0,8 1 0,-8 1 0,-24 0 0,-5-1 0,26 2 0,-1 0 0,-1 0 0,-5 0 0,-2 0 0,0 0-257,-1 0 1,-1 0 0,-1 0 0,-6 0 0,0 0 0,-2 0 256,1 0 0,-1 0 0,-2 0 0,-6 1 0,-2-1 0,0 0 0,5 1 0,0 0 0,0 0 0,2 0 0,0 1 0,1 0 0,0 0 0,0 1 0,2 0 0,8-1 0,1-1 0,1 1 0,1-1 0,0 0 0,3 0 0,-19-1 0,6 0 504,16 0 0,6 0 0,-32 0-504,43 0 0,56 0 0,73-3 0,-10 0 0,8 0 0,17 0 0,4 0 0,-29 1 0,2 0 0,1 0 0,10 1 0,1-1 0,0 1-302,-1 1 1,-1 0 0,2 0 0,8 0 0,2 0 0,0 0 301,3 0 0,1 0 0,1 0 0,0 0 0,2 0 0,0 0 0,-22 0 0,1 0 0,1 0 0,-1 0 0,23 0 0,-1 0 0,1 0 0,1 0 0,0 0 0,-1 0 0,-7 1 0,-1-1 0,0 0 0,-2 1 0,-1 0 0,0 0 0,-6-1 0,-1 1 0,-1-1 0,-3 1 0,0 0 0,-2 0 0,-5-1 0,-1 1 0,-3-1 377,19 0 1,-5 0 0,-13 0-1,-6 0-377,23 0 0,-107 0 0,-69 0 0,14-2 0,-8 0 0,19 0 0,-2 0 0,-1 0 0,-5 1 0,0 0 0,-1 0-270,-3 0 1,-1 0 0,-1 0 0,-5 0 0,-2 1 0,0 0 269,-2 0 0,0 0 0,-1 0 0,-2 0 0,-1 0 0,1 0 0,6 0 0,1 0 0,0 0 0,1 0 0,1 0 0,0 0 0,3 0 0,1 0 0,1 0 0,8 0 0,1 0 0,2 0-26,-24 0 0,3 0 0,12 0 0,3 0 26,12 0 0,5 0 0,-27 0 1784,36 0-1784,57 0 0,58 0 0,-7 0 0,8 0 0,18 0 0,5 0 0,-24 0 0,2 0 0,1 0 0,6 1 0,2 0 0,1 0-297,5 0 0,1-1 0,0 2 0,-1-1 1,0 2-1,2-1 297,11 0 0,1 0 0,0 0 0,-10-1 0,-2 0 0,2 0 0,5 0 0,0 0 0,0 0 0,-6 0 0,-1 1 0,-1-1 0,0 0 0,-1 0 0,-2 0 0,-6 0 0,-2 0 0,-1 0 335,28 1 1,-4-1-1,-16 0 1,-4-1-336,-9 1 0,-5 1 0,33-1 112,-40-1-112,-19 0 0,-51 0 0,-64-7 0,12 1 0,-8-2 0,-10 1 0,-6-1 0,18 1 0,-2-2 0,-1 0 0,0 2 0,0 1 0,-2-1 9,-8-1 1,-2 1 0,-1 0-1,-2 1 1,-1 1 0,-1 1-10,-1-1 0,1 0 0,-2 1 0,-1 0 0,-2 1 0,3 1 0,6-1 0,2 2 0,1-1 0,0 0 0,1 1 0,2 0 0,5 1 0,2 0 0,1 0 0,4 0 0,1 0 0,3 0 66,-19 0 1,6 0-1,13 0 1,7 0-67,-19 0 0,101 0 0,69 0 0,-14 0 0,7 0 0,-18 0 0,2 0 0,1 0 0,2 1 0,1-1 0,0 1-214,2 0 1,0 1 0,1 1 0,1 0 0,0 1 0,0 2 213,3 0 0,0 2 0,0 0 0,0 0 0,1 0 0,0 0 0,0 0 0,0 1 0,-1-1 0,0 1 0,-1 0 0,-1 0 0,0 0 0,0-1 0,-2 0 0,-5 1 0,-1 0 0,0-1 0,29 2 0,-3 0 0,-16 0 0,-5-1 0,-7 0 0,-5-1 0,31 5 0,-35-2 1775,-21-5-1775,-60-2 0,-57-5 0,10-1 0,-7 1 0,-16-2 0,-5 0 0,23 0 0,-3-1 0,-1 0 0,-3 2 0,-1 0 0,-1 0-334,-6-1 0,0 0 1,-1 0-1,1 2 0,-1 0 1,-1 0 333,16 1 0,-1-1 0,0 0 0,1 1 0,-19-1 0,1 1 0,0 0 0,-3 0 0,-1 0 0,2 0 0,7 0 0,2 0 0,0 0 106,5 0 0,0 0 0,3 0 0,-22 0 0,5 1-106,10 0 0,6 0 0,20 0 0,7-1 0,-15 3 0,69-2 0,77-1 0,-9 0 0,8 0 0,19 0 0,6 0 0,-31 0 0,1 0 0,2 0 0,5 0 0,2 0 0,0 0-262,1 0 1,1 0 0,0 0 0,6 0 0,0 0 0,1 0 261,-2 0 0,0 0 0,1 0 0,2 0 0,0 0 0,0 0 0,-7 0 0,0 0 0,-2 0 0,-1 0 0,0 0 0,-1 0 0,-3 0 0,-1 0 0,-1 0 0,-5 0 0,-2 0 0,-1 0 470,20 0 0,-3 0 0,-13 0 0,-4 0-470,27 0 372,-34 0 1,-87 0-373,-63 0 0,21 0 0,-7 0 0,-20 0 0,-6 0 0,28 0 0,-2 0 0,-1 0-241,1 0 0,-1 0 1,-1 0-1,-5 0 0,0 0 1,-1 0 240,1 0 0,-1 0 0,0 0 0,0 0 0,0 0 0,-1 0 0,-1 0 0,0 0 0,1 0 0,5 0 0,0 0 0,0 0 0,2 0 0,0 0 0,3 0 0,-25 0 0,3 1 420,9 0 1,4 1 0,14-2 0,4 1-421,-29 2 0,32-3 0,87 0 0,62 0 0,-15 0 0,8 0 0,-12 0 0,4 0 0,0 0 0,5 0 0,1 0 0,1 0-275,4 0 0,1 0 0,0 0 1,2 0-1,-1 0 0,1 0 275,3 0 0,0 0 0,1 0 0,-3 0 0,0 0 0,1 0 0,1 0 0,-1 0 0,0 0 0,-7 0 0,0 0 0,-2 0 0,1 0 0,-1 0 0,-3 0 0,18 0 0,-4 0 361,-7 0 1,-5 0 0,-16 0 0,-6 0-362,19 0 0,-96 0 0,-76 0 0,20 0 0,-9 0 0,15 0 0,-5 0 0,0 0 0,0 0 0,-2 0 0,1 0-270,-4 0 0,-1 0 1,-1 0-1,-2 2 1,-1-1-1,0 1 270,-3 1 0,-1-1 0,1 1 0,5 0 0,2 0 0,0 1 0,2 0 0,1 1 0,4 0 0,-20 0 0,6 0 0,5 1 0,6-1 0,22-2 0,7 0 0,-13-1 1632,35-1-1632,94-1 0,-7-3 0,10-1 0,-2 1 0,7-1 0,2 0 0,8-2 0,2-1 0,0 0-295,3 1 1,1-1 0,2 1 0,-19 0-1,2 0 1,1 0 0,-1 1 294,23-1 0,-1 2 0,0 0 0,-1-1 0,-1 0 0,-1 2 0,1 0 0,-1 1 0,-1 1 0,-5-1 0,0 1 0,-2 0 117,-5 1 1,-1 0-1,-2 0 1,-4 0-1,-1 0 1,-3 0-118,18 0 0,-5 0 0,-15 0 0,-5 0 0,26 0 0,-38 0 0,-30 0 0,-39 0 0,-52 0 0,8 0 0,-8 0 0,-16 0 0,-5 0 0,19 0 0,-2 0 0,-1 0 0,-1 0 0,-1 0 0,-1 0 0,-4 0 0,-1 0 0,0 0 111,-1 0 1,1 0-1,-1 0 1,1 2-1,0 1 1,0 1-112,2 0 0,-1 1 0,3 0 0,6-1 0,2-1 0,2 2 0,-29 2 0,4 0 0,18-2 0,6-1 302,13-1 0,6-1 0,-14 2-302,44-4 0,82-1 0,-3 0 0,8-1 0,21-1 0,8-3 0,-17 1 0,4-1 0,0 0 0,0 1 0,0 0 0,1 1-229,1-1 1,1 0 0,-1 1-1,-5-1 1,-2 1 0,0 1 228,-1 0 0,-1 1 0,-3 1 0,20-1 0,-4 0 0,-4 1 0,-5-1 0,-19 2 0,-5 0 0,16 0 0,-23 0 0,-44 0 720,-21 0 0,-59 0-720,19 0 0,-5 0 0,-11 0 0,-3 0 0,-9-1 0,-2 2 0,-3-1 0,-1 1-163,-5 2 0,0 0 0,3 0 1,2 0 162,4 4 0,2 0 0,5 0 0,3-1 0,12-1 0,5 1 0,-32 1 1431,38-7-1431,31 0 0,99 0 0,-18 0 0,9 0 0,-1 0 0,7 0 0,0 0 0,1 0 0,2 0 0,0-1-245,4 1 1,0-1 0,0-1 0,0 0 0,1 0 0,-2-1 244,0-1 0,0 1 0,-2-1 0,-7 0 0,-1 1 0,-1 0 0,26-1 0,-4 2 0,-16 0 0,-6 0 0,-17 2 0,-4 0 0,14 0 0,-34 0 325,-19 0 1,-62 0-326,-44 0 0,28 0 0,-7 0 0,11 0 0,-3 0 0,0 0 0,-29 0 0,-1 0-172,25 0 1,-1 0 0,1 0 0,4 0 0,2 0 0,0 0 171,-1 0 0,0 0 0,0 0 0,-28 0 0,3 0 0,12 0 0,3 0 0,8 0 0,4 0 717,14 0 1,4 0-718,-27 0 0,59 0 0,79 0 0,-2 0 0,9 0 0,13 0 0,5 0 0,-21 0 0,3 0 0,-1 0 0,30 0 0,0 0-216,-23 0 1,1 0-1,-1 0 1,24 0 0,-2 0 215,-30 0 0,-1 0 0,-1 0 0,16 0 0,-4 0 0,-13 0 0,-5 0 0,27 0 1047,-45 0-1047,-30 0 0,-49-1 0,-47-1 0,29-1 0,-5 1 0,-19-2 0,-4 0 0,-1 0 0,-3 0 0,-9 1 0,-3 1 0,3-1 0,-1 2-143,29 1 1,0 0 0,0 0 0,-1 0 0,0 0 0,1 0 142,-25 0 0,2 0 0,6 0 0,4 0 0,15 0 0,6 0 0,-30 0 1089,37 0-1089,24-4 0,77-1 0,4 0 0,10-2 0,31 0 0,9 0 0,-28 3 0,2 0 0,2 0 0,4 0 0,3 0 0,-1 1 0,0 1 0,0 0 0,1 1-239,-2-1 1,1 1 0,0 1-1,-2-1 1,-1 1 0,0 0 238,-3 0 0,0 0 0,-3 0 0,-4 0 0,-2 0 0,-3 0 0,19-1 0,-6 2 0,-13 1 0,-5 2 418,23 5 1,-35-2-419,-32-1 0,-24-1 0,-35 4 0,-56-1 0,10-3 0,-8-2 0,28 0 0,-1-2 0,-3 1 0,-10 0 0,-4 0 0,1 0 0,0-2 0,1 1 0,-1-1-226,-2 1 0,0 0 0,1 0 0,8 0 0,0-1 0,1 0 226,2 0 0,1 0 0,3 0 0,-19 0 0,5 0 0,9 0 0,4 0 0,19 0 0,5 0 1389,-16 0-1389,29-4 0,50 4 0,77-14 0,-24 6 0,7 2 0,17-3 0,5 0 0,-28 3 0,1 0 0,0 1 0,0 1 0,0 0 0,0 0-152,6 1 1,0 0 0,-2 1 0,-6 0 0,-1 0 0,-1 1 151,32 1 0,-3 0 0,-20 0 0,-5 0 0,-9 0 0,-4 0 0,18 0 1393,-42 0-1393,-33 0 0,-68 0 0,17 0 0,-7 0 0,-23 0 0,-6 0 0,-7 0 0,-4 0 0,27 0 0,-2 0 0,0 0 0,-4 0 0,-1 0 0,0 0-303,-3 0 1,-1 0 0,0 0 0,-4 0 0,-1 0 0,-1 0 302,-7 0 0,0 0 0,0 0 0,7 0 0,0 0 0,0 0 0,-4 0 0,-1 0 0,2 0 0,8 0 0,2 0 0,2 0 0,3 0 0,1 0 0,2 0 0,-26 0 0,4 0 221,17 0 0,6 0 1,10 0-1,6 0-221,-19 0 0,83 0 0,59 0 0,-9 2 0,7 0 0,17 0 0,3 1 0,3 1 0,0 0 0,3 0 0,-1 0 0,-2 0 0,-1 0-97,-3-2 1,-1 1 0,-2 2 0,-3 0 96,-4-1 0,-3 1 0,-4 1 0,-2 1 621,-10-2 1,-2 1 0,34 8-622,-20-3 0,-26-3 0,-25-2 0,-34-4 0,-48 2 0,6-4 0,-7 0 0,-16 0 0,-7 0 0,22-1 0,-2 1 0,-1 0 0,-1-1 0,-2 0 0,0 0 0,-5 0 0,0-1 0,-1 0-202,0 0 0,0-1 0,0 0 0,-2 0 0,0-1 1,-1 1 201,-1 0 0,0 0 0,1 0 0,0-1 0,1-1 0,1 0 0,2 1 0,0 1 0,2-1 0,7 1 0,1-1 0,2 1-23,-27-1 0,4 0 0,15-1 0,4 1 23,9 1 0,4 1 0,-23-2 0,39 1 0,20-1 0,22 2 0,43-1 0,38 3 0,-21 0 0,7 0 0,24 0 0,5 0 0,-28 0 0,1 1 0,2 1-249,6 0 0,1 1 0,1 0 1,3 0-1,0 1 0,1 0 249,1 3 0,1 1 0,-1-1 0,2 0 0,0-1 0,0 0 0,4 1 0,0-1 0,0 1 0,-3-1 0,-2 1 0,1 0 0,1 0 0,-1-1 0,0 1 0,-5-2 0,0 1 0,-1-2 0,1 1 0,-1-2 0,-1 1 0,-10-2 0,-1 0 0,-2-1 356,30 1 0,-5-1 1,-17 0-1,-5-1-356,-10 0 0,-6 0 0,17 0 91,-36 0-91,-82 0 0,-32 0 0,17-1 0,-5 1 0,-13-1 0,-8 0 0,-1 0 0,7 0 0,-1 0 0,1-1-285,0 1 0,-1-1 0,0 0 0,-3 0 0,-2 1 0,0 0 285,0 1 0,0 0 0,0 0 0,2-1 0,0 0 0,1-1 0,3 1 0,1-1 0,2 0 0,8-1 0,1 1 0,2-2 335,-25-1 0,4-1 0,10 2 0,5-2-335,15-1 0,5 0 0,-25-3 36,41-1 0,19 1-36,17 2 0,17 3 0,25 3 0,56 1 0,-16 1 0,6 0 0,9 0 0,4 0 0,-24 0 0,1 0 0,2 0 0,1 0 0,1 0 0,1 0-22,4 0 0,0 0 0,2 0 1,2 0-1,1 0 0,0 0 22,5 0 0,1 0 0,1 0 0,0 0 0,0 0 0,1 0 0,1 0 0,1 0 0,-1 0 0,0 0 0,-1 0 0,-1 0 0,-3 0 0,0 0 0,-2 0 0,-5 0 0,-1 0 0,-1 0 0,-1 0 0,0 0 0,-3 0 0,20 0 0,-4 0 34,-14 0 0,-5 0 0,-21 0 0,-5 0-34,13 0 0,-36 0 0,-33 0 0,-65 0 0,10 0 0,-8 0 0,-13 0 0,-5 0 0,19 0 0,-1 0 0,-1 0 0,1 0 0,0 0 0,-1 0-187,-6 0 1,-1 0 0,1 0 0,2 0-1,0 0 1,0 1 186,0-1 0,-1 1 0,1 0 0,5 1 0,1 1 0,0 0 0,-31 2 0,1 1 0,6 1 0,3 0 469,2-1 0,4-1 1,13 0-1,4-2-469,-27 3 0,32-4 0,29 1 0,30-2 0,68-1 0,-15 0 0,6 0 0,23 0 0,5 0 0,12 0 0,2 0 0,-31 0 0,0 0 0,0 0 0,0 0 0,-1 0 0,1 0 103,-1 0 1,-1 0 0,-1 0-1,23 0 1,-1 0-104,5 0 0,-2 0 0,-15 0 0,-4 0 0,-7 0 0,-4 0 0,30 0 0,-38 0 0,-19 0 0,-64 0 0,-36 0 0,12 0 0,-7 0 0,-20 0 0,-5 0 0,-12-1 0,-3 1 0,29-1 0,-2 0 0,0 0 0,-5 0 0,0 0 0,0 0-281,-2-1 0,0-1 0,0 0 0,-2 0 0,-1-1 0,0 1 281,-3-2 0,-1-1 0,1 0 0,2 0 0,1-1 0,0 0 0,0 1 0,-1-1 0,3 1 0,8-1 0,1 1 0,1-1 14,3 2 1,1-1 0,1 1 0,-23-5 0,2 0-15,7 0 0,3 0 0,5 1 0,3-1 0,12 1 0,2 1 0,-40-5 0,27 2 0,21 2 0,32 4 847,35 1 0,28 16-847,31 4 0,-30-6 0,3 0 0,11 1 0,2 0 0,2-3 0,3-1 0,9 0 0,0 0 0,3-3 0,0-1 0,2 0 0,-1 0 0,-2 0 0,-1 0 0,-4 1 0,-3 0 0,-5-1 0,-3-1 213,-8 1 0,-4 0 0,29 2-213,-33 0 0,-18-1 0,-36-4 0,-30 0 0,-40 0 0,13 0 0,-7 0 0,-3 0 0,-2 0 0,-9 0 0,-2 0 0,-7 0 0,-1 0 0,27 0 0,-1 0 0,-1 0 0,-3 0 0,-1 0 0,0 0 0,-3 0 0,0 0 0,-1 0 0,-1 0 0,-1 0 0,1 0 0,-1 0 0,0 0 0,1 0 0,3 0 0,0 0 0,1 0 0,-2 0 0,0 0 0,2 0 0,-22 2 0,2 1 0,2 0 0,3 1 0,9 1 0,6 0 0,17 1 0,6-1 0,-22 0 0,40-2 0,24-2 0,66-1 0,-8 0 0,6 0 0,30 0 0,8 0 0,-27 0 0,1 0 0,1 0 0,3 0 0,2 0 0,1 0 0,4-1 0,0 0 0,1 0-294,3 0 1,1 0 0,0 0 0,2-1 0,0 0 0,0 1 293,3 0 0,1 0 0,-1 0 0,0-1 0,0 0 0,0 0 0,-1 1 0,0 1 0,-2-2 0,-5 1 0,-1-1 0,-2 0 0,-8 1 0,-2 0 0,-3 0 0,14 0 0,-7-1 0,27 2 0,-45-1 0,-56-1 0,-91 1 0,11-1 0,-10 1 0,19 0 0,-4 1 0,-2 0 0,-8 0 0,-3 0 0,-1 0 0,-4 0 0,-1 0 0,-1 0-273,21 0 0,-1 0 1,1 0-1,-1 0 0,1 0 1,-1 0-1,1 0 0,0 0 273,-22 0 0,0 0 0,2 0 0,2 0 0,1 0 0,3 0 0,9 0 0,2 0 0,2 0 0,5 0 0,1 0 0,3 0 0,-16 0 0,6 0 0,15-1 0,6-2 0,-14-2 0,30-6 777,28 0 0,34 3-777,39 2 0,12 1 0,-11 1 0,-1-1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8T19:32:26.175"/>
    </inkml:context>
    <inkml:brush xml:id="br0">
      <inkml:brushProperty name="width" value="0.05" units="cm"/>
      <inkml:brushProperty name="height" value="0.05" units="cm"/>
    </inkml:brush>
  </inkml:definitions>
  <inkml:trace contextRef="#ctx0" brushRef="#br0">1 0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8T19:32:26.986"/>
    </inkml:context>
    <inkml:brush xml:id="br0">
      <inkml:brushProperty name="width" value="0.05" units="cm"/>
      <inkml:brushProperty name="height" value="0.05" units="cm"/>
    </inkml:brush>
  </inkml:definitions>
  <inkml:trace contextRef="#ctx0" brushRef="#br0">0 1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8T19:32:35.163"/>
    </inkml:context>
    <inkml:brush xml:id="br0">
      <inkml:brushProperty name="width" value="0.05" units="cm"/>
      <inkml:brushProperty name="height" value="0.05" units="cm"/>
    </inkml:brush>
  </inkml:definitions>
  <inkml:trace contextRef="#ctx0" brushRef="#br0">268 68 24575,'39'-11'0,"16"5"0,34 4 0,-32 1 0,5 2 0,10-1 0,4 1 0,5 0 0,3 1 0,8 1 0,2 1-495,4 1 1,2 1 0,-30-1 0,1-1 0,2 0 494,1 0 0,2 0 0,-1 0 0,1 0 0,-1 0 0,1-1 0,-2 1 0,0-1 0,-2 0 0,29 2 0,-3-1 0,-6 0 0,-4 1 0,-12 0 0,-4 0 263,-6 0 0,-6 0 0,25 4-263,-39-3 0,-29 2 407,-37-2-407,-44-2 0,2-2 0,-7-1 0,-12-1 0,-4 0 0,-6-2 0,-1 0 0,-6-2 0,0 0 0,29-1 0,-1 1 0,0-2-213,-3-1 1,-1-1 0,-1 0 0,-1 1 0,1-1 0,-1 1 212,-1 0 0,0 0 0,0 0 0,2 1 0,0 0 0,1 1 0,1-1 0,0 1 0,2 1 0,-30-1 0,3 0 252,6 2 0,3 1 0,12 0 0,6 0-252,12 1 0,5 0 0,-27 0 0,32 1 0,41 0 0,63 0 0,-1 0 0,8 0 0,20 0 0,5 0 0,8 0 0,3 0 0,-28 0 0,2 0 0,0 0 0,4 0 0,1 0 0,2 0-27,3 1 0,1-1 1,0 1-1,-4 0 1,-1 0-1,1 0 27,2 1 0,0 0 0,-1 1 0,-5-1 0,0 1 0,-1 0 0,-1 1 0,-1 1 0,-3-1 0,20 2 0,-4 0 45,-12 1 0,-5 1 0,-16-2 0,-4 0-45,18 5 0,-23-1 0,-48-6 0,-32-1 0,-59-2 0,19-3 0,-6-1 0,-8-1 0,-3-2 0,27 1 0,-2 0 0,1-1 0,-3-1 0,0 1 0,0-1-207,-3 1 1,0 0 0,0 0 0,-1 1 0,0-1 0,0 2 206,0-1 0,-1 2 0,0-1 0,5 1 0,1-1 0,0 1 0,-30-1 0,4 0 0,14 1 0,4 0 473,11 1 1,5 0-1,-30-1-473,33 1 0,31 0 0,41 2 0,44 6 0,-4-2 0,6 1 0,14 2 0,4 1 0,11 1 0,3 1 0,7-1 0,2 0-183,-32-3 1,1 0 0,0 0 0,1 0 0,1 0 0,0 0 182,1 1 0,0-1 0,-2 1 0,30 2 0,-2 1 0,-9 0 0,-3 0 0,-15-2 0,-4 1 420,-14-2 0,-5 1 1,17 3-421,-34-2 0,-16-2 0,-58-5 0,-33 0 0,13-4 0,-7-2 0,-18-2 0,-4 0 0,-5-1 0,-2 0-211,30 1 0,-1 0 0,0 0 1,-2 2-1,-1 0 0,0 1 211,-2-1 0,0 1 0,0 0 0,3 1 0,1 0 0,1 1 0,2 1 0,0-1 0,3 1 0,-18-1 0,4 1 364,12 0 0,5 0 1,-23 0-365,38 0 0,33 0 0,67 0 0,40 0 0,-22 0 0,7 0 0,7 0 0,2 0 0,7 0 0,0 0 0,0 1 0,-1-1-135,-1 2 1,-1 0-1,-7 0 1,-1 1 134,0 2 0,-2 0 0,-14-2 0,-3 0 651,31 2 1,-32-4-652,-29 1 0,-28-1 0,-41-1 0,-51-4 0,23 1 0,-5 0 0,-12-2 0,-2-2 0,-8-1 0,-2 0 0,-2 1 0,0 2-207,1 1 1,0 0 0,-2 1-1,1 0 207,-2 2 0,2-1 0,11 1 0,2 0 0,8 1 0,4 0 0,11 0 0,5 0 552,-27 0-552,24 0 0,38 4 0,62 3 0,51 6 0,-27-7 0,7-1 0,16 3 0,6-1 0,-29-3 0,2-1 0,1 0-241,4 0 1,1 0 0,0 1-1,6-1 1,0-1 0,1 1 240,-1 0 0,-1 1 0,1-1 0,-1 1 0,0 0 0,-2 1 0,-7 0 0,-2 1 0,-1 0 0,23 1 0,-4 0 197,-11 1 0,-7 1 0,-16-3 0,-5 0-197,11 2 0,-31 0 0,-36-3 0,-57-1 0,3-6 0,-8-2 0,-22-1 0,-6-1 0,28 1 0,-1-1 0,-1 0-213,-3-1 1,-1-1-1,0 1 1,-1 0 0,0 1-1,-1 0 213,1 1 0,-1 1 0,0 0 0,2 1 0,0 0 0,0 1 0,1 1 0,1 1 0,1 0 0,-22-1 0,5 1 350,12 0 1,5 0 0,17 0 0,6 0-351,-13 0 0,32 0 0,38 0 0,77 0 0,-18 0 0,9 0 0,-8 0 0,5 0 0,0 0 0,1 0 0,1 0 0,1 0-216,3 0 0,2 0 0,-1 0 0,-2 0 1,-1 0-1,0 0 216,0 0 0,0 0 0,-2 0 0,27 2 0,-4 0 0,-11 0 0,-4 1 0,-17 0 0,-7 1 641,20 1 0,-41-1-641,-50-4 0,-69-1 0,10 1 0,-8-2 0,-7-1 0,-3-3 0,-9-1 0,-2-1 0,34 3 0,-1 0 0,0 0-156,0-1 1,-1 1 0,1-1-1,0 2 1,-1-1 0,1 1 155,-1 0 0,0 0 0,1 1 0,-21-1 0,3 0 0,9 2 0,4-1 0,13 1 0,5-1 0,-26 0 0,29 1 0,32 0 0,55 2 0,53 0 0,-25 1 0,6 1 0,20 1 0,6 1 0,-28 0 0,0 0 0,2 2-57,5 0 1,1 2-1,2-1 1,6 1-1,1 1 1,1-1 56,4 1 0,0 0 0,0-1 0,-1 1 0,-1-1 0,1 1 0,0-1 0,0-1 0,-1 1 0,-7-1 0,-2-1 0,1 1 0,3-1 0,1 0 0,-2 0 0,-8-2 0,-2 0 0,-1-1-55,30 2 0,-4 0 1,-14-2-1,-5 0 55,-17-1 0,-5-1 0,24 1 904,-40-2-904,-29 0 0,-60 0 0,2-3 0,-9-2 0,-21 0 0,-7-1 0,-9 0 0,-2 0 0,25 2 0,-1 1 0,0 0 0,-2 1 0,0 0 0,0 1 97,-3 0 1,0 0-1,1 1 1,1 0-1,1 0 1,1 1-98,3-1 0,0 2 0,3-1 0,-15 0 0,5 1 0,17 1 0,6 1 237,-16-1-237,47-1 0,69-11 0,32-4 0,-15 3 0,6 0 0,7-2 0,8-1 0,0 1 0,-3 1 0,1 2 0,-1 0-293,3 0 0,0 2 0,0 0 1,3 0-1,1 0 0,-1 1 293,1 1 0,0-1 0,0 1 0,-3 0 0,0-1 0,0 2 0,-2 0 0,0 1 0,-1 0 0,-4 0 0,0 0 0,-3 0-66,-5 1 1,-3 1 0,-1-1 0,19-1 0,-5 0 65,-12 1 0,-6-1 0,21-2 1029,-39 3-1029,-42 1 0,-56 1 0,-5 0 0,-10 0 0,-20 0 0,-5 0 0,26 0 0,0 0 0,-1 0 0,-3 0 0,0-1 0,-1 2 0,-1-1 0,1 2 0,-1-1 103,0 2 0,-1 0 0,1 0 1,-1 0-1,0 0 0,1 2-103,-2 0 0,1 1 0,2 0 0,-22 2 0,3 0 0,10-1 0,5 0 0,16-1 0,5 0 179,-20 0 0,33 0-179,40-4 0,84-5 0,-13-1 0,8 0 0,18-2 0,6 0 0,-26 1 0,2 1 0,1 0 0,9 0 0,1 1 0,2 0-313,5 2 0,1 0 0,1 0 0,-3 1 0,0-1 0,0 1 313,-6-1 0,0 1 0,-2-1 0,-7 1 0,-2 0 0,-3 0 0,22 0 0,-7 0 0,-21 0 0,-7 0 0,10 0 0,-33 0 0,-35 0 370,-41 0 0,-7-4 1,-10-1-371,-21-1 0,-8-1 0,-12-1 0,-5 0 0,26 3 0,-3 0 0,-1 0 0,-4 2 0,-1 0 0,-1 0-314,-3 2 0,0 0 1,-1 2-1,-4 1 1,0 2-1,-1 2 314,-2 0 0,-1 1 0,2 1 0,5 0 0,2 2 0,1 1 0,4 0 0,1 2 0,4-1 0,-18 2 0,9 0 897,29-2 0,6-2-897,-15 1 0,105-4 0,19-11 0,14-3 0,-3 2 0,7-1 0,1 0 0,4 0 0,1-2 0,2 1 0,6-2 0,2 1 0,0 0 0,2 1 0,1 0 0,2 1-271,-17 1 0,1 0 0,1 1 0,-1 0 0,-1 0 0,-2 1 0,1 0 0,-1 0 271,24-1 0,-1 1 0,-2 0 0,-12 1 0,-2 0 0,-3 0 0,-9 1 0,-3 0 0,-4 0 0,13 0 0,-9 1 919,21-2 0,-36 2-919,-46 0 0,-61 0 0,-1 0 0,-8 1 0,-29 0 0,-8 0 0,24 0 0,-3-1 0,-1 1 0,-7-1 0,-1 0 0,0 0 0,0 0 0,1 0 0,0 0-225,1-1 1,0 1 0,2 1 0,4-1 0,1 1 0,0 1 224,-2 0 0,0 0 0,3 0 0,-22 1 0,5 0 0,10 2 0,6 0 0,22-2 0,7 1 2235,-5 2-2235,67-3 0,68 0 0,-6-3 0,8 0 0,-15 0 0,4 0 0,1 0 0,5 0 0,1 0 0,1 0-236,3 0 1,0 0 0,1 0 0,0 0 0,0 0 0,-1 0 235,-5 0 0,-1 0 0,-2 0 0,25 0 0,-6 0 0,-11 0 0,-5 0 0,-20 0 0,-6 0 0,13 0 0,-29 0 0,-32 0 706,-31 0 0,-52 4-706,17-1 0,-7 1 0,-15-1 0,-5 0 0,19-1 0,-2 0 0,-1 1 0,-1 0 0,-1 1 0,1 1-178,-1 0 0,1 1 1,-1-1-1,2 2 1,-1-1-1,2 1 178,1 1 0,1 0 0,2 1 0,-21 0 0,5 1 0,12 0 0,5-1 0,-21 3 1439,46-4-1439,25-4 0,48-2 0,49-4 0,-18-1 0,8-1 0,-5 0 0,5 0 0,1 1 0,0-1 0,1 1 0,0 0-207,4 0 0,0 1 0,1-1 0,-2 1 0,0 0 0,1 0 207,-1 1 0,1-1 0,-2 0 0,-5 1 0,0-1 0,-2 1 0,28-1 0,-4 1 0,-17-1 0,-7 2 0,30 0 0,-36 0 538,-43 0 1,-64 0-539,-49 0 0,27-1 0,-6 1 0,-20-1 0,-2 0 0,4 1 0,0-1-129,1 0 1,0-1 0,4 1 0,2 1 128,7-1 0,1 0 0,8 1 0,3 0 0,9 0 0,3 0 0,-23 0 1280,33 0-1280,27 0 0,65 0 0,0 0 0,9-1 0,25 1 0,6-1 0,9-1 0,3 0 0,-28 0 0,0 0 0,1 0 0,3-1 0,1 1 0,1-1-205,4-1 1,2 0-1,-2 0 1,-6 2 0,-1-1-1,-1 1 205,-1-1 0,-1 1 0,-2-1 0,23 0 0,-5-1 0,-18 0 0,-5 0 0,30-3 257,-49 2 1,-26 1-258,-27 1 0,-49 0 0,3 2 0,-7 0 0,-23 0 0,-6-1 0,-7-1 0,-4 0 0,28 1 0,-1-1 0,0 1 0,-1 1 0,1-1 0,0 1-150,-1 0 0,1 1 0,1-1 0,-30 1 0,4 0 150,10 0 0,4 0 0,19 0 0,7 0 606,-11 0 0,33 0-606,33 0 0,42-2 0,13-2 0,10 0 0,21-2 0,7-1 0,-22 3 0,3 0 0,0 1 0,4-1 0,1 0 0,0 0 0,5 1 0,0 0 0,0 1-184,-1 0 0,1 1 1,-2-1-1,-1 1 1,0-1-1,-2 1 184,23-1 0,-4 1 0,-14-1 0,-5 1 0,-20 1 0,-4 0 0,17 0 754,-37 0-754,-20 0 0,-32 0 0,-33 0 0,6 0 0,-8 0 0,-21 0 0,-6 0 0,-5-1 0,-2 0 0,-7 0 0,-2-1 0,2 1 0,0 0-112,0 0 1,1 0-1,12 1 1,3 1 111,7 1 0,4 1 0,-29 1 559,39 4 1,28-4-560,29-3 0,57 0 0,1-1 0,10 0 0,26 0 0,7 0 0,-26 0 0,1 0 0,2-1 0,6 1 0,0 0 0,1-1 0,-4 0 0,0 0 0,0 0-130,1 0 0,-1-1 0,-1 0 0,-8 1 0,-1 0 0,-3 1 130,17-1 0,-5 0 0,-17 1 0,-7-1 227,6 1 1,-29 0-228,-33 0 0,-50 0 0,5 0 0,-8 0 0,-24 0 0,-6 0 0,-1 1 0,-2-1 0,-11 0 0,0 2 0,11 0 0,1 0 0,7 2 0,2 1 0,9 0 0,3 0 0,7 0 0,4 0 0,-21 3 799,38-5-799,24-1 0,63-2 0,45 0 0,-19 0 0,5 0 0,5 0 0,1 0 0,4 0 0,1 0 0,-2 0 0,-1 0 0,-2 0 0,-1 0 0,-8 0 0,-3 0 0,-11-1 0,-4 0 0,27-1 0,-41-1 0,-23 1 0,-22 2 0,-29 0 0,-48 0 0,20 0 0,-4 0 0,-12 0 0,-3 0 0,-6 0 0,-1 0 0,-2 0 0,1 0 0,5 0 0,1 2 0,4 1 0,1 1 0,5 1 0,2 1 0,14 0 0,4 0 0,-15 5 0,19-3 0,59-3 0,58 0 0,-10-4 0,7 1 0,19-1 0,5 0 0,-27 0 0,1-1 0,1 1 0,1-1 0,0 0 0,0 0-88,0 0 1,-1 0 0,-2 0 0,22 0 0,-5 0 87,-12 0 0,-5 0 0,26 0 0,-44 0 0,-26 0 0,-25 0 0,-45 0 0,-48 0 0,24 0 0,-5 0 0,3 0 0,-2 0 0,-8 0 0,1 0 0,5 0 0,2 0 0,3 0 0,1 0 0,7 0 0,4 0 0,-35 0 0,30 0 0,34 0 218,17 0 0,35 0-218,31 0 0,-3 0 0,6 0 0,18 0 0,4 0 0,6 0 0,0 0 0,-3 0 0,-2 0 0,-8 0 0,-2 0 0,-8 0 0,-4 0 0,23 0 0,-34 0 0,-34 0 0,-24 0 0,-35 0 0,-28 3 0,22-1 0,-3 1 0,-9 0 0,-3 2 0,-8 1 0,-2 1 0,-2 1 0,-1 1 0,-6 1 0,1 1 0,6 0 0,2 0 0,7-2 0,4 0 0,14-1 0,6 0 0,-14 0 0,27 0 0,27-6 0,23-1 0,81-11 0,-24 3 0,5-1 0,15-1 0,3-1 0,-25 4 0,2 1 0,-1 0 0,-3 0 0,0-1 0,-1 2 0,32 0 0,-3 2 0,-12-2 0,-2 2 0,-10 0 0,-4 0 0,-15 1 0,-4 0 0,18 1 0,-30 0 0,-30 0 0,-33 0 0,-33 0 0,-35-4 0,32 1 0,-2-1 0,0 1 0,0 0 0,-5 1 0,0-1 0,5 2 0,0 0 0,-1 0 0,0 2 0,5-1 0,3 0 0,-37 0 0,21 2 0,27 1 0,19 1 0,26 1 0,35-2 0,44-1 0,-27-2 0,6 0 0,27 0 0,5 0 0,-8 0 0,1 0 0,7 0 0,0 0 0,-9-1 0,-3 0 0,-5 0 0,-3-1 0,-16 0 0,-6 0 0,12-1 0,-27-1 0,-30 2 0,-36 0 0,-38-2 0,-27-4 0,37 3 0,-1 0 0,0 0 0,1-1 0,-1 1 0,0 2 0,4 0 0,2 1 0,5 1 0,3 0 0,-29 1 0,24 0 0,24 0 0,28 0 0,55 0 0,-4 0 0,5 0 0,3 0 0,2 0 0,17 0 0,0 0 0,-10 0 0,-2 0 0,0 0 0,-4 0 0,36-3 0,-36 0 0,-16-1 0,-29-1 0,-17 2 0,-13-1 0,-19 1 0,-12-5 0,-16-5 0,-21-8 0,-9 2 0,41 10 0,-1 1 0,2 2 0,0 0 0,-45-4 0,16 3 0,25 4 0,16 0 0,26 1 0,46 2 0,33-2 0,8 2 0,10 2 0,-9 4 0,-12 2 0,-8 1 0,-20-3 0,-4 0 0,-9 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8T19:32:35.762"/>
    </inkml:context>
    <inkml:brush xml:id="br0">
      <inkml:brushProperty name="width" value="0.05" units="cm"/>
      <inkml:brushProperty name="height" value="0.05" units="cm"/>
    </inkml:brush>
  </inkml:definitions>
  <inkml:trace contextRef="#ctx0" brushRef="#br0">1 1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8T19:32:36.393"/>
    </inkml:context>
    <inkml:brush xml:id="br0">
      <inkml:brushProperty name="width" value="0.05" units="cm"/>
      <inkml:brushProperty name="height" value="0.05" units="cm"/>
    </inkml:brush>
  </inkml:definitions>
  <inkml:trace contextRef="#ctx0" brushRef="#br0">1 0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8T19:32:37.414"/>
    </inkml:context>
    <inkml:brush xml:id="br0">
      <inkml:brushProperty name="width" value="0.05" units="cm"/>
      <inkml:brushProperty name="height" value="0.05" units="cm"/>
    </inkml:brush>
  </inkml:definitions>
  <inkml:trace contextRef="#ctx0" brushRef="#br0">1 0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8T19:32:38.416"/>
    </inkml:context>
    <inkml:brush xml:id="br0">
      <inkml:brushProperty name="width" value="0.05" units="cm"/>
      <inkml:brushProperty name="height" value="0.05" units="cm"/>
    </inkml:brush>
  </inkml:definitions>
  <inkml:trace contextRef="#ctx0" brushRef="#br0">0 0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8T19:32:39.975"/>
    </inkml:context>
    <inkml:brush xml:id="br0">
      <inkml:brushProperty name="width" value="0.05" units="cm"/>
      <inkml:brushProperty name="height" value="0.05" units="cm"/>
    </inkml:brush>
  </inkml:definitions>
  <inkml:trace contextRef="#ctx0" brushRef="#br0">1 0 24575,'0'0'0</inkml:trace>
</inkml:ink>
</file>

<file path=ppt/ink/ink2.xml><?xml version="1.0" encoding="utf-8"?>
<inkml:ink xmlns:inkml="http://www.w3.org/2003/InkML">
  <inkml:definitions>
    <inkml:context xml:id="ctx0">
      <inkml:inkSource xml:id="inkSrc0">
        <inkml:traceFormat>
          <inkml:channel name="X" type="integer" max="5040" units="cm"/>
          <inkml:channel name="Y" type="integer" max="1350" units="cm"/>
          <inkml:channel name="T" type="integer" max="2.14748E9" units="dev"/>
        </inkml:traceFormat>
        <inkml:channelProperties>
          <inkml:channelProperty channel="X" name="resolution" value="163.1068" units="1/cm"/>
          <inkml:channelProperty channel="Y" name="resolution" value="78.03468" units="1/cm"/>
          <inkml:channelProperty channel="T" name="resolution" value="1" units="1/dev"/>
        </inkml:channelProperties>
      </inkml:inkSource>
      <inkml:timestamp xml:id="ts0" timeString="2021-12-11T22:31:12.970"/>
    </inkml:context>
    <inkml:brush xml:id="br0">
      <inkml:brushProperty name="width" value="0.1" units="cm"/>
      <inkml:brushProperty name="height" value="0.1" units="cm"/>
      <inkml:brushProperty name="fitToCurve" value="1"/>
    </inkml:brush>
  </inkml:definitions>
  <inkml:traceGroup>
    <inkml:annotationXML>
      <emma:emma xmlns:emma="http://www.w3.org/2003/04/emma" version="1.0">
        <emma:interpretation id="{989C3A25-74CC-484C-8E54-4BF184C1DA7E}" emma:medium="tactile" emma:mode="ink">
          <msink:context xmlns:msink="http://schemas.microsoft.com/ink/2010/main" type="writingRegion" rotatedBoundingBox="24003,2869 26698,2869 26698,3101 24003,3101"/>
        </emma:interpretation>
      </emma:emma>
    </inkml:annotationXML>
    <inkml:traceGroup>
      <inkml:annotationXML>
        <emma:emma xmlns:emma="http://www.w3.org/2003/04/emma" version="1.0">
          <emma:interpretation id="{AE6756B1-59D4-44B4-B59F-A87A7CE0EE39}" emma:medium="tactile" emma:mode="ink">
            <msink:context xmlns:msink="http://schemas.microsoft.com/ink/2010/main" type="paragraph" rotatedBoundingBox="24003,2869 26698,2869 26698,3101 24003,3101" alignmentLevel="1"/>
          </emma:interpretation>
        </emma:emma>
      </inkml:annotationXML>
      <inkml:traceGroup>
        <inkml:annotationXML>
          <emma:emma xmlns:emma="http://www.w3.org/2003/04/emma" version="1.0">
            <emma:interpretation id="{9424A1EA-AFD8-413F-B2BC-4E2F1A57FFC4}" emma:medium="tactile" emma:mode="ink">
              <msink:context xmlns:msink="http://schemas.microsoft.com/ink/2010/main" type="line" rotatedBoundingBox="24003,2869 26698,2869 26698,3101 24003,3101"/>
            </emma:interpretation>
          </emma:emma>
        </inkml:annotationXML>
        <inkml:traceGroup>
          <inkml:annotationXML>
            <emma:emma xmlns:emma="http://www.w3.org/2003/04/emma" version="1.0">
              <emma:interpretation id="{0C17DB9C-47F9-4030-B328-CA707172B156}" emma:medium="tactile" emma:mode="ink">
                <msink:context xmlns:msink="http://schemas.microsoft.com/ink/2010/main" type="inkWord" rotatedBoundingBox="24003,2946 26621,2946 26621,3101 24003,3101"/>
              </emma:interpretation>
              <emma:one-of disjunction-type="recognition" id="oneOf0">
                <emma:interpretation id="interp0" emma:lang="" emma:confidence="1">
                  <emma:literal/>
                </emma:interpretation>
              </emma:one-of>
            </emma:emma>
          </inkml:annotationXML>
          <inkml:trace contextRef="#ctx0" brushRef="#br0">0 77 0,'20'0'188,"-1"0"-173,1 0 1,18 0-16,1 0 16,-20 0-1,40 0-15,-40 0 16,0 0-1,20 0 1,-19 0 47,-1 0-63,59 0 15,-59 0 1,0 0-16,20 0 31,-39 0-15,19 0 15,1 0 0,19 0-15,-20 0 31,0 0-16,1 0 0,19 0 16,-20 0-31,0 0-1,1 0-15,38 0 16,-39 0 15,1 0-15,38 0 15,-39 0-31,20 0 16,0 0-16,-20 0 15,1 0-15,-20 0 16,19 0 0,0 0-1,1-39-15,-1 39 31,20 0-15,-20 0 0,1 0-1,19 0 63,-20 0-78,20 0 47,-20 0-15,20 0-32,-20 0 15,1 0 16,18 0-15,-18 0-16,-1 0 16,1 0 31,-1 0-32,0 0 1,1 0 46,19 0-46,-1 0 31,-18 0-32,-1 0 17,20 0 15,-20 0-32,1 0 1,-1 0-16,20 0 15,0 0 17,19 0-17,-39 0 1,1 0 0,-1 0-1,20 0-15,-20 0 31,0 0 1,20 0-17,0 20 79,-39-1-63,19 0 79,1 1-95,19-20 188,-1 0-187,1 0-16,-19 0 16,-1 0 15,0 0-31,20 0 16,-20 0 93,1 0-93,-1 19-1,1-19 32,18 20-47,-18-1 47,-20 0-31,39-19-1,-20 0-15,20 0 16,0 0 31,-20 0-32</inkml:trace>
        </inkml:traceGroup>
        <inkml:traceGroup>
          <inkml:annotationXML>
            <emma:emma xmlns:emma="http://www.w3.org/2003/04/emma" version="1.0">
              <emma:interpretation id="{D3341DC0-931D-4288-B7C8-F2EEF6FD470A}" emma:medium="tactile" emma:mode="ink">
                <msink:context xmlns:msink="http://schemas.microsoft.com/ink/2010/main" type="inkWord" rotatedBoundingBox="24236,2869 26698,2869 26698,3063 24236,3063"/>
              </emma:interpretation>
              <emma:one-of disjunction-type="recognition" id="oneOf1">
                <emma:interpretation id="interp1" emma:lang="" emma:confidence="0.5">
                  <emma:literal>-</emma:literal>
                </emma:interpretation>
                <emma:interpretation id="interp2" emma:lang="" emma:confidence="0">
                  <emma:literal>_</emma:literal>
                </emma:interpretation>
                <emma:interpretation id="interp3" emma:lang="" emma:confidence="0">
                  <emma:literal>.</emma:literal>
                </emma:interpretation>
                <emma:interpretation id="interp4" emma:lang="" emma:confidence="0">
                  <emma:literal>,</emma:literal>
                </emma:interpretation>
                <emma:interpretation id="interp5" emma:lang="" emma:confidence="0">
                  <emma:literal>~</emma:literal>
                </emma:interpretation>
              </emma:one-of>
            </emma:emma>
          </inkml:annotationXML>
          <inkml:trace contextRef="#ctx0" brushRef="#br0" timeOffset="149159.38">252-20 0,'-19'0'172,"58"-19"-172,19 19 16,-39 0-16,1 0 15,-20 0-15,39 0 63,-20 0-48,0 0-15,1 0 78,18 0-31,1 0-15,-19 0-1,18 0-16,-18 0 1,-1 0-16,1 0 16,18 0-1,-18 0 1,-20 0 0,19 0-1,20 0-15,-20 0 47,1 0-31,-1 0-1,59 0 1,-59 0 15,20 0-15,-20 0-1,1 0 17,-1 0-1,20 0 16,-39 19-32,19-19-15,1 20 16,-1-1 0,20-19-1,-20 19 1,-19 1-16,20-20 31,18 0-15,-18 19-16,18 0 15,1-19-15,-19 0 16,-1 0-16,20 0 16,38 0-16,-18 0 15,-40 0 1,0 0 0,20 0-16,-20 0 15,1 0 1,19 0 78,-20 0-79,20 39-15,-20-39 31,20 0-15,-39 0 15,19 0-31,40 0 16,-40 0 0,0 0-1,1 0 63,18 0 32,-38 0-110,20 0 15,19 0-15,19 0 16,-39 0 0,1 0-1,-1 0 1,0 0-16,1 0 15,-1 0 1,20 0 0,-20 0-1,1 0 1,-1 0 0,39 0-16,-38 0 109,-1 0-62,20 0 62,-20 0-93,1 0-1,18 0 1,-18 0-16,-1 0 16,1 0-16,38 0 15,-39 20 1,0-20 0</inkml:trace>
        </inkml:traceGroup>
      </inkml:traceGroup>
    </inkml:traceGroup>
  </inkml:traceGroup>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8T19:33:17.806"/>
    </inkml:context>
    <inkml:brush xml:id="br0">
      <inkml:brushProperty name="width" value="0.05" units="cm"/>
      <inkml:brushProperty name="height" value="0.05" units="cm"/>
    </inkml:brush>
  </inkml:definitions>
  <inkml:trace contextRef="#ctx0" brushRef="#br0">266 159 24575,'41'-9'0,"14"-5"0,24 7 0,20-3 0,-45 5 0,2 0 0,5 1 0,0 2 0,3 1 0,0 0 0,6 1 0,1-1 0,3 1 0,-1 0 0,-2 0 0,-1 0 0,-1 0 0,-2 0 0,-5 0 0,-2 0 0,-1 0 0,-2 0 0,-5 0 0,-2 0 0,32 0 0,-20 0 0,-21 0 0,-17-2 0,-15-2 0,-21-3 0,-27-5 0,-36 1 0,14 2 0,-6 0 0,-3 3 0,-2 2 0,-11-1 0,-1 2 0,-3 0 0,-1 2-154,-2 1 0,0 0 1,2 0-1,2 0 154,1 0 0,3 0 0,9 0 0,3 0 0,9 0 0,4 0 0,-40 0 0,22 0 0,25 0 0,22 0 0,16-3 0,48-2 0,25-3 0,32 3 0,-36 3 0,2 2 0,7 0 0,2 1 0,6 1 0,0 2 0,-2 2 0,-1 1 0,2 4 0,-2 2 0,-8-2 0,0 1 0,3 0 0,0-1 0,-9-1 0,-2-1 0,-4-2 0,-2-1 0,27 4 0,-27-5 0,-31-1 307,-37-4 1,-50 0-308,4 0 0,-6 0 0,-2-1 0,-3 1 0,-10-1 0,-1 0 0,3 1 0,1-1 0,1 0 0,1 0 0,6 1 0,1 0 0,3 0 0,1 0 0,10 0 0,2 0 0,-38 0 0,28 0 0,28 0 0,22 0 0,56 0 0,33 0 0,-15 0 0,5 0 0,9 0 0,3 0 0,9 0 0,1 0 0,6 0 0,1 0 0,6 0 0,1 0-191,0 0 1,0 0 0,-2 0 0,-2-1 190,-6 0 0,-5 0 0,-12 0 0,-5 0 0,-8-1 0,-6 0 0,17-1 0,-35 3 0,-37 0 0,-67 0 0,11 0 0,-7 0 0,-13 0 0,-4 0 0,18 0 0,-3 0 0,2 0 0,-27 0 0,1-1-166,-5 0 1,1 0-1,9 0 1,2 0 165,3-1 0,2 0 0,8-2 0,2 1 0,11 0 0,2 0 0,-29-6 367,28 3 1,27 0-368,24 4 0,48-3 0,35 2 0,-13 0 0,6 0 0,4 1 0,2 0 0,13 0 0,1 0 0,4 1 0,2 0-205,5 0 0,0-2 0,-6 1 0,-1-2 205,2 1 0,-3-1 0,-17 0 0,-3 0 0,-10 2 0,-4 0 0,18 0 659,-38 2-659,-21 0 0,-79-3 0,14 1 0,-6 0 0,-19 1 0,-6-1 0,-16 0 0,-2 0 0,2 1 0,-2 1-202,25-1 0,-2 0 0,1 1 1,4-1-1,0 1 0,0 0 202,-3 0 0,0 0 0,1 0 0,-28 2 0,4 1 0,13-1 0,5 2 0,11-1 0,5 1 0,-20 2 0,28-1 0,36-1 0,78-2 0,-7-1 0,9-2 0,2 1 0,5 0 0,2 0 0,4 0 0,1 0 0,1 0-174,11 0 1,3 0 0,0 0 0,-1 1-1,1-1 1,-1 0 173,3 0 0,1 1 0,-2 0 0,-2 1 0,-2 1 0,-1 1 0,-3 0 0,-1 0 0,-2 1 0,-11 1 0,-2 0 0,-3 0 0,19 3 0,-7 0 0,-18 0 0,-6-1 0,10 4 0,-27-3 571,-26-5 1,-35-3-572,-38 1 0,2-2 0,-11 1 0,5-1 0,-5 0 0,-1 0 0,-1-1 0,0 0 0,0 1-220,-2-1 1,0 0-1,0 1 1,-4-2-1,1 1 1,0-1 219,4 1 0,0-1 0,1 1 0,2 0 0,0-1 0,2 1 0,-32-2 0,5 2 0,19-1 0,6 1 606,10 1 0,6 0 0,-18 0-606,41 0 0,18 0 0,53 3 0,37 4 0,-16 0 0,8 0 0,24 6 0,7 0 0,-30-5 0,1 0 0,2 0-249,8 1 1,2 0-1,1-1 1,-2-2-1,1-1 1,1 1 248,0-1 0,1-1 0,-1 0 0,-3-1 0,0-1 0,-2-1 0,-3 1 0,0-1 0,-4 0 0,22 0 0,-7-1 447,-21 1 0,-5-2 0,23-1-447,-45-2 0,-19 1 0,-18 1 0,-52-3 0,5 0 0,-6 0 0,-27 1 0,-9 1 0,12-1 0,-6 0 0,0 0 0,-4 1 0,0 1 0,-1 0-289,-4 0 0,-1 1 0,1 0 0,1 0 1,2 0-1,-1 1 289,3-1 0,0 1 0,2 1 0,6 0 0,1 2 0,1 0 0,6 0 0,2 0 0,3 1 0,-17 0 0,8 1 486,21-1 0,6 0 0,-12 0-486,48-2 0,60-1 0,-1-1 0,6 0 0,23 0 0,7 0 0,-16 0 0,4 0 0,1 0 0,6 0 0,0-1 0,3 0-330,10 1 0,2-2 0,0 1 1,2-2-1,-1 0 0,2-1 330,-21 0 0,2 0 0,0-1 0,-2 0 0,21-1 0,-2-1 0,0 0 0,3-1 0,1 0 0,-4 0 0,-9 1 0,-2 0 0,-2 1 0,-6 0 0,-2 0 0,-3 0 0,17 0 0,-7 0 0,-25 2 0,-6 0 0,11-2 0,-50 2 0,-65 1 0,0 2 0,-8 0 0,-22-1 0,-9 1 0,15-1 0,-4-1 0,0 2 0,-1-1 0,-1 1 0,0 0 5,-2 1 1,-1-1 0,0 0 0,1 1 0,0 0 0,0 0-6,0 0 0,1 0 0,0 0 0,4 0 0,2 1 0,0 0 0,4 0 0,2 1 0,2 1 0,-19 0 0,7 3 0,21 1 0,6 1 0,-19 6 0,42-7 0,19 1 991,15-6 1,63 0-992,-10-2 0,8 0 0,31 0 0,11 0 0,-14 0 0,6 0 0,2 0 0,-22 0 0,2 0 0,1 0 0,1 0-343,9 0 1,3 0 0,-1 0 0,1 0 0,-2 0 0,1 0-1,-1 0 1,1 0 342,2-1 0,-1 1 0,1 0 0,-1 1 0,-4-1 0,-1 2 0,-1-1 0,0 1 0,-5-1 0,-2 1 0,0 0 0,-2 1 0,17 1 0,-2 0 0,-4 1 309,-12 0 1,-3-1 0,-4 1-1,12 2 1,-9 0-310,15-1 0,-38-2 0,-40-4 0,-47 0 0,-14-1 0,-11-2 0,-27-2 0,-9-1 0,21 0 0,-4 0 0,-2-2 0,12 0 0,-2-1 0,-1-1 0,-1 2 0,1 0 0,-2 0 0,1 1 0,-1 0-256,-1 0 0,0 1 1,-1-1-1,0 2 1,-1-1-1,-1 2 1,1-1-1,1 1 256,-21 0 0,1 0 0,2 1 0,3-1 0,0 1 0,3 1 0,12 0 0,3 1 0,3 0 0,-22 0 0,7-1 884,22 2 0,6 0 0,-19 0-884,47 0 12,27 0 0,71 0-12,-6-1 0,8 0 0,26-1 0,9 1 0,-13-1 0,6 0 0,0 0 0,-20 1 0,0 0 0,0 0 0,2 0-300,6 1 0,1-1 0,1 1 0,-1-1 0,0 1 0,0 0 0,0 0 0,0 0 300,2 0 0,1 0 0,-1 0 0,-1 0 0,-3 0 0,-2 0 0,1 0 0,-2 0 0,-1 0 0,-1-1 0,0 1 0,-2 1 0,19 0 0,-2 1 0,-2 1 339,-11 0 0,-2 0 0,-3 0 0,20 1 0,-7 0-339,-23 1 0,-6 0 0,19-2 0,-46 1 0,-21-3 0,-51-1 0,-42 0 0,9 0 0,-9-1 0,10 0 0,-4-1 0,-3 1 0,-11-1 0,-3-1 0,-1 0-292,18 0 0,0 0 0,-1 0 0,-1 0 0,-5 1 0,-2 0 0,-1 0 0,2 0 292,1 1 0,0 0 0,0 1 0,1 0 0,4 1 0,0 1 0,0 0 0,1 0 0,-23 2 0,1 0 0,3 2 0,14-1 0,4 1 0,2 2 575,-25 4 1,8 1-1,23-1 1,8-1-576,-11 3 0,38-2 386,41-10-386,66 0 0,0-2 0,13 0 0,-6 0 0,6 0 0,2 0 0,3-1 0,2 0 0,2 1-322,-12-1 1,2 1 0,1-1 0,0 1 0,-1-1 0,0-1 0,1 1-1,0 0 322,6 0 0,2 0 0,0 0 0,0 0 0,0 0 0,0 1 0,0-1 0,0 1 0,1-1 0,0 0 0,-1 1 0,-1 0 0,-6-1 0,-2 1 0,-1 0 0,0 0 0,-5 0 0,0 0 0,-1 0 0,-4 0 0,9 0 0,-3 0 0,-4 0 588,16 0 1,-7 0 0,-24 0 0,-8 0-589,-1 0 0,-28 0 0,-52 0 0,-40 0 0,3 0 0,-9 0 0,7 0 0,-6 0 0,-1 0 0,-10 0 0,-3 0 0,-2 0-292,15 0 1,-3 0-1,0 0 1,-1 0-1,-1 0 1,-1 1-1,-1-1 1,0 1 291,-6 0 0,-1 0 0,-1 0 0,1 2 0,1 0 0,0 1 0,0 1 0,0 1 0,-1 1 0,-1 1 0,2 0 0,1 1 0,9-1 0,2 1 0,1 0 0,0 1 0,-20 2 0,1 2 0,5-1 0,19-3 0,3 0 0,4-1 1286,-12 3 1,8-2-1287,-22 4 0,75-8 0,66-4 0,0-1 0,8-2 0,25 0 0,9-2 0,-18 1 0,5-1 0,0 0 0,6 1 0,1 0 0,0 0-333,5-1 0,0-1 0,2 1 0,4-1 0,2 1 0,1-1 333,-23 1 0,0 1 0,0 0 0,0-1 0,23-1 0,-1 0 0,-2 0 0,-6 0 0,0 1 0,-3 0 0,-7 0 0,-1 0 0,-2 0 478,-8 1 0,-2-1 0,-3 0 1,15 0-1,-8 0-478,17-3 0,-36 3 0,-46 1 0,-28 0 0,-41 0 0,1 1 0,-10 0 0,-23-3 0,-8 0 0,17 2 0,-3 1 0,-3-1-282,15-1 0,-1 1 0,-2-1 0,0 1 0,-1 0 0,-1 1 0,-1 0 0,1 0 282,-2 1 0,1-1 0,-1 0 0,1 1 0,3 1 0,0-1 0,0 1 0,1 0 0,-23 2 0,1 0 0,2 1 0,7-1 0,1 2 0,2 0 323,6 2 1,1 2 0,4-1-1,-18 1 1,8-1-324,25-2 0,6 0 0,-12 1 14,53-6 0,66 0-14,3-1 0,8 0 0,21 0 0,8 0 0,-14 0 0,4 0 0,1 0 0,3 0 0,1 0 0,1 0-290,6 0 0,1 0 0,1 0 0,-21 0 0,1 0 0,1 0 0,0 0 290,2 0 0,0 0 0,1 0 0,-2 0 0,22 0 0,-2 0 0,-1 0 0,-4 0 0,-3 0 0,-1 0 0,-12 0 0,-2 0 0,-2 0 550,24 0 0,-5 0 1,-24 0-1,-7 0-550,14 0 0,-36 0 201,-37 0 0,-23-1-201,-38 0 0,5-1 0,-7 0 0,-22-2 0,-7 0 0,21 2 0,-2 0 0,-2 0 0,-11 0 0,-3 0 0,0 0 0,1 1 0,-1-1 0,0 2-262,-1-1 1,1 1 0,-1 1 0,0 2-1,0 1 1,0 2 261,2 0 0,-1 0 0,3 1 0,8 1 0,2 0 0,2 1 0,-28 2 0,6 1 0,19-2 0,7-1 1083,-28 1 0,56-4-1083,44-4 0,24-1 0,21-1 0,17 0 0,23 0 0,-37 0 0,1 0 0,6 0 0,2 0 0,5 0 0,1 0 0,2 0 0,1 0 0,9 0 0,1 0 0,0 0 0,-1 0 0,-3 0 0,-1 0 0,-5 0 0,-2 0 0,-15 0 0,-3 0 0,31 0 0,-30 0 0,-26 0 0,-14 0 0,-17 0 0,-6 0 0,-4 0 887,7 0 0,-3 0-887,4 0 0,5 0 0,12 0 0,33-2 0,24 0 0,24 0 0,-36 2 0,4 0 0,6 0 0,3 0 0,7 0 0,3 0 0,8 0 0,3 0-226,9 0 0,2 0 1,-2 0-1,0 0 226,-31 0 0,2 0 0,-2 0 0,29-1 0,-3 1 0,-10-1 0,-3 0 0,-10 0 0,-4-1 0,31-4 0,-30 1 0,-33 1 0,-39-2 0,-42 3 0,0 1 0,-8 1 0,-13 0 0,-4 0 0,-5 1 0,-3-1 0,-4 1 0,-1 0 0,-3 0 0,-1 0-221,0 0 1,-1 0 0,-6 0 0,-1 0 220,2 0 0,0 0 0,0 0 0,0 0 0,7 0 0,2 0 0,9 0 0,4-1 287,5-1 0,4 0 1,-31-4-288,35-6 0,26 3 0,23 1 0,28-9 0,33-6 0,42-8 0,-20 11 0,7 1 0,12 1 0,5 2 0,-26 6 0,2 0 0,1 2 0,4 0 0,1 1 0,0 0-202,3 2 0,-1 0 0,0 0 0,-1 0 0,-1 1 1,-1 0 201,-3 0 0,-2 0 0,-2 1 0,21-2 0,-6 0 0,-20 2 0,-6 0 0,22-2 865,-42 1-865,-35 2 0,-46 2 0,-52 0 0,27 0 0,-5 0 0,-9 0 0,-3 0 0,19 0 0,-2 0 0,1 0 0,-26 0 0,-1 0-203,-5 0 1,0 0 0,31 0 0,0 1 0,1 0 202,-2 0 0,1 1 0,0 1 0,-31 0 0,3 1 0,13 2 0,3 1 0,10-1 0,6 0 601,-29 1 0,34 1-601,37-6 0,42 0 0,48-2 0,-16 0 0,7 0 0,22 0 0,6 0 0,-20 0 0,1 0 0,2 0 0,5 0 0,2 0 0,1 0 0,2 0 0,1 0 0,0 0-193,1 0 0,-1 0 1,0 0-1,-5 0 1,0 0-1,-2 0 193,-3 0 0,-2 0 0,-2 0 0,16 0 0,-6 0 0,-20 0 0,-6 0 0,19 0 1013,-43 0-1013,-18 0 0,-32 0 0,-28 0 0,3 0 0,-6 0 0,-19 0 0,-7 0 0,-16 0 0,-4 0 0,26 0 0,-2 0 0,0 0 0,-2 0 0,0 0 0,0 0-183,1 0 1,0 0-1,1 0 1,0 0-1,0 0 1,1 1 182,2 0 0,-1 0 0,3 1 0,-27 1 0,5 2 0,17 2 0,6 0 0,-27 4 1150,58-3-1150,22-4 0,71 1 0,43 3 0,-19-3 0,9 0 0,-17 1 0,4 0 0,2 0 0,5-2 0,1 1 0,2-2-285,3 0 1,2 0 0,0-1-1,-1 0 1,0 0 0,0 1 284,1-1 0,-1-1 0,-2 1 0,-11 0 0,-3 0 0,-3 0 0,20 0 0,-7 0 0,-22-1 0,-6 1 0,9 0 0,-32-1 0,-31 3 531,-22-3 0,-61 5-531,25-4 0,-4 0 0,-19 0 0,-6 1 0,21-1 0,-1-1 0,0 2 0,-32 1 0,2 1-139,2 0 0,1 2 0,8 0 0,2 3 139,3 0 0,3 1 0,14-1 0,6 0 878,-29 8 0,34-7-878,41-5 0,75-2 0,-5-4 0,9 0 0,20-1 0,7 1 0,-19 0 0,2-1 0,1 0 0,2-2 0,1 0 0,0-2-217,3 1 0,0-2 1,-1 1-1,-4 0 0,-1-1 1,-1 1 216,-3 0 0,-1 1 0,-4-1 0,20-1 0,-7 0 0,-19 1 0,-6 1 0,19-3 0,-42 3 0,-19 1 0,-13-1 0,-27 0 189,-24 0 1,1-2 0,-7-2-190,-17-2 0,-7-1 0,-15 1 0,-5 1 0,26 3 0,0 1 0,-1 0 0,2 1 0,0 1 0,1 0-96,-26 0 0,3 0 1,6 1-1,3 1 96,12 1 0,3 0 0,13 0 0,5 0 656,-15 0 1,28 0-657,37 0 0,32-1 0,46-1 0,-24-1 0,4-2 0,25-2 0,3 0 0,2-1 0,0 0 0,7-1 0,-1 0 0,-7 1 0,-3 0 0,-3 1 0,-4 0 0,-20 0 0,-4 1 0,22-2 410,-34 0-410,-43 5 0,-38-2 0,-41 1 0,20-1 0,-7 1 0,-14-1 0,-3 0 0,-9 0 0,0 1-159,3 1 0,1 2 0,3-1 0,0 1 159,5 1 0,3 0 0,8 0 0,3 0 0,14 0 0,4 0 0,-21 0 0,43 0 0,18 0 0,36 0 0,37 0 0,-7 0 0,7 0 0,32 0 0,7 0 0,-31 0 0,2 0 0,2 0-208,8 0 1,1 0-1,0 0 1,-4 1-1,0 0 1,-2 0 207,-2 0 0,-1 0 0,-2 1 0,22 0 0,-5 0 0,-17 0 0,-6 0 0,25 3 0,-43-3 0,-26 0 0,-45 0 198,-37-1 0,5 1 1,-8-2-199,-18 0 0,-5 0 0,-12 2 0,-2-1 0,3 1 0,1 0 0,7 1 0,2 1 0,13 2 0,5 0 0,14-2 0,5 1 0,-24 8 0,33-4 643,30-1 0,15-4-643,16-2 0,71-2 0,-19 0 0,7 0 0,16 0 0,5 0 0,-23 0 0,2 0 0,-2 0 0,-6 0 0,-2 0 0,-1 0 0,24 0 0,-3 0 0,-17-1 0,-6 0 0,28-1 0,-32-2 0,-51 3 0,-31-2 0,-34 3 0,-32 0 0,26 0 0,-4 0 0,-1 2 0,-3 0 0,-6 2 0,1 0 0,10 2 0,4 1 0,-34 15 0,23-4 0,27 2 0,19-8 0,23-6 0,48 5 0,37 1 0,-15-4 0,5 1 0,8 0 0,2-2 0,8-2 0,1 0 0,-2-2 0,0 0 0,0 0 0,-3-2 0,-17 0 0,-3 0 0,-13 0 0,-4-1 0,13 1 0,-39-1 0,-49 0 0,-65 0 0,11 0 0,-9 0 0,-8-1 0,-4 0 0,25-1 0,-3 1 0,2 0 0,4-1 0,1 1 0,2-1 0,-19 0 0,3 0 0,7 1 0,4-1 0,16 2 0,4 0 0,-23 0 0,39 0 0,23-2 0,21-2 0,43 1 0,43-3 0,-25 3 0,6 1 0,8-1 0,2 0 0,7-1 0,1 0 0,-2 0 0,0 1 0,-6 0 0,-3 0 0,-14 0 0,-6-1 0,18-2 0,-25-1 0,-35 3 0,-26-1 0,-62-7 0,15 4 0,-6 0 0,-16-1 0,-5 1 0,-11-2 0,-3 2 0,4 0 0,0 2 0,4 3 0,2 0 0,8 1 0,4 1 0,13 0 0,6 0 0,-27 0 0,42 1 0,33 0 0,70 0 0,30-2 0,-19 1 0,5 0 0,1 0 0,0 0 0,10 0 0,-1 0 0,-7 1 0,-2-1 0,-6 0 0,-5 0 0,-14 1 0,-5 0 0,17 0 0,-28-2 0,-37 0 0,-39 0 0,-44 2 0,25 0 0,-4 0 0,-10 0 0,-2 0 0,-1 0 0,1 0 0,8-1 0,2 2 0,7 0 0,3 1 0,-29 4 0,27 2 0,33-1 0,57 3 0,34-4 0,-17-1 0,3 0 0,1-1 0,2-2 0,3-1 0,0 0 0,-7-1 0,-3 1 0,43-1 0,-26 0 0,-22 0 0,-18 0 0,-28 0 0,-35 4 0,-31 3 0,17-3 0,-4 0 0,-11 3 0,-2 0 0,-5-1 0,-1 0 0,3 2 0,1 0 0,3-2 0,2 1 0,5 0 0,4-1 0,-27 4 0,33-2 0,46-4 0,52-1 0,-3-3 0,6 0 0,12 0 0,3 0 0,7 0 0,1 0 0,2-1 0,0 1 0,0-1 0,-1 0 0,-10 0 0,-3-1 0,-9 1 0,-3-1 0,21-3 0,-39 3 0,-53-3 0,-47-1 0,5 1 0,-7-1 0,-12-2 0,-3 0 0,-2 1 0,-1 1 0,-3 1 0,1 0 0,2 0 0,3 2 0,6 0 0,2 2 0,11-1 0,3 1 0,-26-1 0,23 1 0,41 1 0,47 0 0,42 0 0,-17 0 0,5 0 0,15 0 0,3 0 0,2 0 0,1 0 0,3 0 0,-1 0 0,-8 0 0,-2 0 0,-6 0 0,-4 0 0,28 0 0,-35 0 0,-24 0 0,-23-2 0,-56-2 0,-40-3 0,21 2 0,-3 0 0,7 2 0,1-1 0,5-1 0,2 0 0,-33 0 0,27 1 0,23 0 0,22-2 0,10 1 0,20-14 0,3-4 0</inkml:trace>
</inkml:ink>
</file>

<file path=ppt/ink/ink3.xml><?xml version="1.0" encoding="utf-8"?>
<inkml:ink xmlns:inkml="http://www.w3.org/2003/InkML">
  <inkml:definitions>
    <inkml:context xml:id="ctx0">
      <inkml:inkSource xml:id="inkSrc0">
        <inkml:traceFormat>
          <inkml:channel name="X" type="integer" max="5040" units="cm"/>
          <inkml:channel name="Y" type="integer" max="1350" units="cm"/>
          <inkml:channel name="T" type="integer" max="2.14748E9" units="dev"/>
        </inkml:traceFormat>
        <inkml:channelProperties>
          <inkml:channelProperty channel="X" name="resolution" value="163.1068" units="1/cm"/>
          <inkml:channelProperty channel="Y" name="resolution" value="78.03468" units="1/cm"/>
          <inkml:channelProperty channel="T" name="resolution" value="1" units="1/dev"/>
        </inkml:channelProperties>
      </inkml:inkSource>
      <inkml:timestamp xml:id="ts0" timeString="2021-12-11T22:31:28.475"/>
    </inkml:context>
    <inkml:brush xml:id="br0">
      <inkml:brushProperty name="width" value="0.1" units="cm"/>
      <inkml:brushProperty name="height" value="0.1" units="cm"/>
      <inkml:brushProperty name="fitToCurve" value="1"/>
    </inkml:brush>
  </inkml:definitions>
  <inkml:traceGroup>
    <inkml:annotationXML>
      <emma:emma xmlns:emma="http://www.w3.org/2003/04/emma" version="1.0">
        <emma:interpretation id="{B8E5B635-C90D-4A14-BB8B-66E5AFA61C01}" emma:medium="tactile" emma:mode="ink">
          <msink:context xmlns:msink="http://schemas.microsoft.com/ink/2010/main" type="writingRegion" rotatedBoundingBox="1783,11497 3509,11497 3509,11613 1783,11613"/>
        </emma:interpretation>
      </emma:emma>
    </inkml:annotationXML>
    <inkml:traceGroup>
      <inkml:annotationXML>
        <emma:emma xmlns:emma="http://www.w3.org/2003/04/emma" version="1.0">
          <emma:interpretation id="{06313D20-9A92-48AA-BA23-908FA26758E4}" emma:medium="tactile" emma:mode="ink">
            <msink:context xmlns:msink="http://schemas.microsoft.com/ink/2010/main" type="paragraph" rotatedBoundingBox="1783,11497 3509,11497 3509,11613 1783,11613" alignmentLevel="1"/>
          </emma:interpretation>
        </emma:emma>
      </inkml:annotationXML>
      <inkml:traceGroup>
        <inkml:annotationXML>
          <emma:emma xmlns:emma="http://www.w3.org/2003/04/emma" version="1.0">
            <emma:interpretation id="{DD2F8426-E574-40B4-AC5F-28C7B2E109C7}" emma:medium="tactile" emma:mode="ink">
              <msink:context xmlns:msink="http://schemas.microsoft.com/ink/2010/main" type="line" rotatedBoundingBox="1783,11497 3509,11497 3509,11613 1783,11613"/>
            </emma:interpretation>
          </emma:emma>
        </inkml:annotationXML>
        <inkml:traceGroup>
          <inkml:annotationXML>
            <emma:emma xmlns:emma="http://www.w3.org/2003/04/emma" version="1.0">
              <emma:interpretation id="{0DC3EAA1-0713-4E3F-899B-A32953C2C650}" emma:medium="tactile" emma:mode="ink">
                <msink:context xmlns:msink="http://schemas.microsoft.com/ink/2010/main" type="inkWord" rotatedBoundingBox="1783,11497 3509,11497 3509,11536 1783,11536"/>
              </emma:interpretation>
              <emma:one-of disjunction-type="recognition" id="oneOf0">
                <emma:interpretation id="interp0" emma:lang="" emma:confidence="1">
                  <emma:literal/>
                </emma:interpretation>
              </emma:one-of>
            </emma:emma>
          </inkml:annotationXML>
          <inkml:trace contextRef="#ctx0" brushRef="#br0">20 39 0,'-20'0'125,"40"0"-109,-1 0 31,0 0 0,40 0-32,-40 0-15,0 0 16,20 0-16,-20 0 16,1 0 15,-1 0 0,20 0 0,-20 0-15,-19 0-16,20 0 16,38 0-1,-39 0 32,1 0-31,-1 0-1,20 0 1,-39 0 31,19 0 15,1 0-62,19 0 32,-20 0-32,0 0 15,-19 0 1,39 0 0,0 0 46,-20 0-46,1 0-16,18 0 31,-18 0 31,-20 0 32,19 0-78,20 0 15,-20 0 16,1 0-31,-1 0 15,1 0-16,-1 0 1,20 0 0,-20 0-1,20 0 1,-20 0 46,1 0-46,18 0 47,-18 0-48,-1 0 16,1 0 79,18 0-95,-18 0 1,19 0-16,-1 0 78,-18 0-78,-1 0 16,0 0-1,1 0-15,-1 0 16,1 0-16,-1 0 16,20 0-1,-20 0-15,1 0 16,57 0 0,-77 0-1,20 0 1,-1 0-16,0 0 15,1 0-15,18-20 344,-18 1-188</inkml:trace>
        </inkml:traceGroup>
        <inkml:traceGroup>
          <inkml:annotationXML>
            <emma:emma xmlns:emma="http://www.w3.org/2003/04/emma" version="1.0">
              <emma:interpretation id="{2B44316C-DD88-403F-B7DE-9CBFC90C5A0A}" emma:medium="tactile" emma:mode="ink">
                <msink:context xmlns:msink="http://schemas.microsoft.com/ink/2010/main" type="inkWord" rotatedBoundingBox="1938,11497 3296,11497 3296,11613 1938,11613"/>
              </emma:interpretation>
              <emma:one-of disjunction-type="recognition" id="oneOf1">
                <emma:interpretation id="interp1" emma:lang="" emma:confidence="0.5">
                  <emma:literal>-</emma:literal>
                </emma:interpretation>
                <emma:interpretation id="interp2" emma:lang="" emma:confidence="0">
                  <emma:literal>_</emma:literal>
                </emma:interpretation>
                <emma:interpretation id="interp3" emma:lang="" emma:confidence="0">
                  <emma:literal>.</emma:literal>
                </emma:interpretation>
                <emma:interpretation id="interp4" emma:lang="" emma:confidence="0">
                  <emma:literal>,</emma:literal>
                </emma:interpretation>
                <emma:interpretation id="interp5" emma:lang="" emma:confidence="0">
                  <emma:literal>r</emma:literal>
                </emma:interpretation>
              </emma:one-of>
            </emma:emma>
          </inkml:annotationXML>
          <inkml:trace contextRef="#ctx0" brushRef="#br0" timeOffset="7342.74">175 116 0,'-20'0'218,"40"0"-186,77-38-17,-59 38 1,1-20-16,0 20 16,-20 0-16,78 0 15,-77 0-15,57 0 16,-57-19-16,38 19 15,-19 0 1,58 0 0,-39 0-16,0 0 15,0 0-15,-19 0 16,19 0-16,-39 0 16,20 0-16,0 0 15,-20 0-15,40 0 16,-21 0-16,-18 0 15,-1 0 1,20 0-16,-20-39 16,1 39 296,-1 0-296,20 0-1,-20 0-15,1 0 16</inkml:trace>
        </inkml:traceGroup>
      </inkml:traceGroup>
    </inkml:traceGroup>
  </inkml:traceGroup>
</inkml:ink>
</file>

<file path=ppt/ink/ink4.xml><?xml version="1.0" encoding="utf-8"?>
<inkml:ink xmlns:inkml="http://www.w3.org/2003/InkML">
  <inkml:definitions>
    <inkml:context xml:id="ctx0">
      <inkml:inkSource xml:id="inkSrc0">
        <inkml:traceFormat>
          <inkml:channel name="X" type="integer" max="5040" units="cm"/>
          <inkml:channel name="Y" type="integer" max="1350" units="cm"/>
          <inkml:channel name="T" type="integer" max="2.14748E9" units="dev"/>
        </inkml:traceFormat>
        <inkml:channelProperties>
          <inkml:channelProperty channel="X" name="resolution" value="163.1068" units="1/cm"/>
          <inkml:channelProperty channel="Y" name="resolution" value="78.03468" units="1/cm"/>
          <inkml:channelProperty channel="T" name="resolution" value="1" units="1/dev"/>
        </inkml:channelProperties>
      </inkml:inkSource>
      <inkml:timestamp xml:id="ts0" timeString="2021-12-11T22:31:51.666"/>
    </inkml:context>
    <inkml:brush xml:id="br0">
      <inkml:brushProperty name="width" value="0.1" units="cm"/>
      <inkml:brushProperty name="height" value="0.1" units="cm"/>
      <inkml:brushProperty name="fitToCurve" value="1"/>
    </inkml:brush>
  </inkml:definitions>
  <inkml:traceGroup>
    <inkml:annotationXML>
      <emma:emma xmlns:emma="http://www.w3.org/2003/04/emma" version="1.0">
        <emma:interpretation id="{A4A8CCDC-79CB-4975-9973-5EA0F85EDF9D}" emma:medium="tactile" emma:mode="ink">
          <msink:context xmlns:msink="http://schemas.microsoft.com/ink/2010/main" type="inkDrawing" rotatedBoundingBox="522,18598 5137,18571 5138,18770 524,18796" shapeName="Other"/>
        </emma:interpretation>
      </emma:emma>
    </inkml:annotationXML>
    <inkml:trace contextRef="#ctx0" brushRef="#br0">155 178 0,'58'0'204,"-38"0"-173,18 0-31,21 0 15,-21 0 1,1 0-16,-20 0 16,1 0 15,19 0-31,-20 0 16,0 0 15,1 0-31,-1 0 15,39 0-15,-38 0 16,-20 0-16,58-20 16,-39 20-16,1 0 15,38 0-15,-19 0 16,-20 0-16,0 0 16,1 0 30,-1-19-46,1 19 16,18 0-16,-18 0 16,-1 0-16,39 0 15,20-20 1,-39 20 15,-1 0-15,1 0-1,-19 0-15,-1 0 16,0 0 0,1 0-16,57-58 15,-57 58 1,57-19-16,-57 19 16,38 0-1,-39 0 16,39 0-15,-19 0 0,-19 0-1,18 0 1,-18 0 15,-1 0-15,20 0-1,-20 0-15,1 0 16,-1 0 31,0 0-31,1 0-1,-1 0 1,20 19 15,-20 1-15,20-20-16,0 38 15,19-38-15,-19 39 16,0-39-16,-1 0 16,21 0-16,-21 0 15,1 0-15,19 0 16,1 0-16,-21 0 15,1 0-15,39 0 16,-78 0 203,19 0-172,0 0-47,20 0 15,-19 0-15,-1 0 16,-19 0 0,39 0 15,-20 0-31,1 0 15,38 0 1,-20 0 31,-18 0-31,-20 20-1,39-20 1,-20 0-1,0 0 17,1 0 15,19 0-16,-20 0-31,-19 0 15,58 0-15,-38 0 16,18 0 0,-18 0-16,18 0 15,-38 0 17,20 0-17,-1 0-15,20 0 16,-20 0 15,1 0-15,-1 0-1,1 0-15,-1 0 16,0 0-16,20 19 16,0-19-1,-20 0-15,1 0 16,57 0-1,-57 0 1,-20 0-16,38 0 16,-18 0-16,-1 0 15,1 0-15,38 0 16,-39 0 0,-19 0-1,20 0 16,57 0-15,-19 0-16,-19 0 16,58 0-1,-78 0 1,1 0 0,19 0 30,-20 0 48,0 0-31,1 0-48,-1 0-15,-19-19 16,39 19-16,-20 0 16,20 0-1,0-20 1,-20 20-1,1 0 1,-1 0 0,0 0 31,1-19-47,-1 19 15,1 0 329,-20-39-328,-39-19-1,19 38-15,1 20 16,-59 0-1,59 0-15,-39-19 16,39 19 0,-1 0-1,-19 0 63,20 0-15,0 0-47,-1 0-1,1 19 1,-1 20-16,20-19 15,-38-1 32,18-19-15,-57 19-32,57 1 46,1-1-14,-20 1-1,20-20 47,-1 0-62,1-20 46,0 1-46,-40 19-1,21-20 1,18 20 0,1 0-1,-1-19-15,-18 19 32,-1-58-32,0 58 15,20 0 1,-1 0-16,1-20 15,-39 20 1,38 0-16,1 0 16,19 0-1,-39 0 63,20 0-46,-1 0-1,-38 0-15,39 0-1,-1 0 16,-38 0-15,39 0 0,0 0-1,-40 0-15,40 0 16,0 0-16,-40 0 16,40 0-16,0 0 15,-1 20-15,1-20 16,-39 0-16,19 19 15,20-19 1,-1 0-16,1 0 16,-39 0-1,19 0-15,0 0 16,20 20 0,-20-20-1,19 0 79,1 0-94,0 0 16,-1 0-1,1 19-15,-20-19 16,0 0-1,20 0 17,0 0-32,-1 0 15,1 0 48,-20 0-63,0 0 15,20 0-15,-1 0 16,20 0-16,-58 0 16,20 39-1,-1-39 1,19 0 0,-18 0-1,-21 0 1,40 19 15,0-19-15,-1 0-16,-19 0 62,39 0-46,-19 0-16,-39 0 15,39 20-15,-1-20 16,1 0 0,-39 38-1,38-38 17,1 0 14,-1 0-46,-18 0 16,-1 0-16,0 0 16,0 0-16,20 0 15,-1 0-15,-18 0 16,18 0 0,1 0-16,-20 0 31,0 0 47,20 0-62,-39 0-1,38 0 1,-18 0-1,18 0 189,-19-19-189,20 19 1,0 0-16,-1-19 15,1-1-15,0 20 16,-40 0 0,40 0-16,0 0 15,-1 0-15,1 0 32,-1 0-17,-18 0-15,-1 0 16,19 0-16,1 0 15,0-19-15,-1 19 16,1 0 109,-20 0-125,20-20 16,-1 20-16,1 0 15,0 0 63,-40 0-62,40 0 15,0 0-15,-1 0 0,1-19-16,-20 19 62,0-19-46,-38-20-16,77 39 15,-78 0-15,-19 0 16,78 0-16,-20 0 16,20 0-16,-1 0 15,1 0 1</inkml:trace>
  </inkml:traceGroup>
</inkml:ink>
</file>

<file path=ppt/ink/ink5.xml><?xml version="1.0" encoding="utf-8"?>
<inkml:ink xmlns:inkml="http://www.w3.org/2003/InkML">
  <inkml:definitions>
    <inkml:context xml:id="ctx0">
      <inkml:inkSource xml:id="inkSrc0">
        <inkml:traceFormat>
          <inkml:channel name="X" type="integer" max="5040" units="cm"/>
          <inkml:channel name="Y" type="integer" max="1350" units="cm"/>
          <inkml:channel name="T" type="integer" max="2.14748E9" units="dev"/>
        </inkml:traceFormat>
        <inkml:channelProperties>
          <inkml:channelProperty channel="X" name="resolution" value="163.1068" units="1/cm"/>
          <inkml:channelProperty channel="Y" name="resolution" value="78.03468" units="1/cm"/>
          <inkml:channelProperty channel="T" name="resolution" value="1" units="1/dev"/>
        </inkml:channelProperties>
      </inkml:inkSource>
      <inkml:timestamp xml:id="ts0" timeString="2021-12-11T22:32:05.313"/>
    </inkml:context>
    <inkml:brush xml:id="br0">
      <inkml:brushProperty name="width" value="0.1" units="cm"/>
      <inkml:brushProperty name="height" value="0.1" units="cm"/>
      <inkml:brushProperty name="fitToCurve" value="1"/>
    </inkml:brush>
  </inkml:definitions>
  <inkml:trace contextRef="#ctx0" brushRef="#br0">252 224 0,'0'-20'172,"19"20"-156,20 0-16,-20 0 15,39 20 17,-38-20-17,19 0 1,-20 0-1,20 0-15,-20 0 47,-19 0-31,19 0-16,1 0 47,-1 0-32,1 0 17,18 0-17,-18 0 1,-1 0 31,20 0-32,-20 0-15,1 0 16,19 0-16,19 0 16,-39 0-16,39 0 15,-58 0-15,39 0 16,0 0 0,-20 0-1,20 0-15,19 0 16,-38 0-1,18 0-15,20 0 16,-38 0-16,-1 0 16,20 0-16,0 0 15,38 0-15,-38 0 78,0 0-62,-20 0-16,1 0 16,-1 0-16,20 0 15,-20 0 1,1 0 0,-1 0-1,0 0-15,20 0 16,0 0-1,19 0-15,0 0 16,-19 0 0,0 0-16,19 0 15,0 0 1,0 0-16,-38 0 16,-1 0-16,1 0 15,18 0-15,-18 0 16,-1-20-1,0 20 17,20 0-17,0 0 1,0 0 0,-20 0-1,1 0 16,-1 0-31,0-38 16,20 38 0,-19 0-1,18 0 1,-18 0-16,-1 0 16,39 0-16,0-20 15,20 20-15,-39-19 16,38 19-16,-57 0 15,77-39 64,-78 39-79,59 0 15,-59 0 16,20 0 63,-20 0-78,1 0-16,-1 0 15,20 0 1,-20 0 47,1 0-63,-1 0 15,20 0-15,-20 0 16,0 0-16,1 0 15,-1 0 1,1 0-16,-1 0 63,39 0-48,-38 0 1,18 0 31,1 0-32,-19 0 1,-1 0 0,0 0-1,20 0 1,-20 0-16,-19 0 15,20 0 1,19 0 0,-20 0-1,39 0-15,-38 0 16,38 0-16,0 0 16,-39 0-1,1 0-15,18 0 16,1 0-1,-19 0 1,18 0-16,-18 0 16,-1 0-1,1 0-15,38 0 16,-19 0 0,-1 0-16,1 0 15,19 0 1,-38 0 31,-1 0-32,20 0 1,-20 0-16,20 0 16,-20 0-16,20 0 15,-19 0 1,-1 0 62,20 0-62,-1 0 46,-18 0-46,-1 0 46,1 0-31,-1 0-15,0 0 0,1 0 15,19 0-31,-20 19 31,-19-19-31,19 0 16,20 0-16,19 0 15,-19 0-15,0 0 16,-20 0-16,1 0 16,18 0-16,-18 0 78,-20 0-63,0 20 251,-20 38-250,20-58-1,-19 19-15,-20-19 32,1 20-17,-59-1 1,77 1-16,-38-20 47,58 0-47,-19 0 47,-1 0-16,-19 0-16,20 0-15,0 0 16,19 0-16,-39 0 47,0 0-31,0 0 15,1 0-16,18 0 1,1 0 0,-1 0-1,1 0 1,0 0 0,-1 0-1,1 0 1,-20 0-16,20 19 15,-1-19-15,1 0 16,-20 0 0,0 39-16,20-39 15,-20 0 1,20 0-16,-20 19 16,0-19-1,0 20 1,1-1-16,-1-19 15,19 0 17,-38 0-32,20 0 15,18 0 1,-19 0 0,1 0-16,-40 0 15,39 0-15,-19 0 16,39 0-16,-1 0 15,1 0-15,-20 0 16,0 0-16,-38 0 16,38 0-1,-19 0-15,38 0 16,-18 0 31,18 0-47,1 0 31,19-19-15,-19 19-1,-40 0-15,21 0 16,-1 0-16,-19 0 16,38 0-1,1 0 1,-20 0-16,0 0 15,39 0 1,-38 0-16,-21 0 16,-18 0-1,38 0-15,0 0 32,20 0-32,-1 0 15,1 0-15,-20 0 16,1 0-16,-21 0 15,1 0-15,39 0 16,-39 0-16,19 0 16,-19 0-16,-20 0 15,-19 38-15,78-38 16,-39 0-16,19 0 16,0 20-1,0-20-15,-38 19 16,38-19-16,0 0 15,20 0 1,-1 0-16,1 0 16,0 0-16,-1 0 15,1 19-15,-1-19 16,-18 0-16,-1 0 16,19 0-16,-18 0 15,18 0 1,1 0-1,-20 0 17,20 0-32,19 0 15,-39 0-15,-19 0 16,-20 0-16,20 0 16,19 0-16,-19 0 15,0-58-15,39 58 16,-20 0-16,0-19 15,0 19 1,20 0 0,-1-39-1,1 39 17,0 0-17,-1 0 1,1 0-1,0 0-15,-1 0 16,-19 0-16,-19 0 16,39 0-1,-20 0-15,20 0 16,-40 0-16,21 0 16,-1 0-16,39 0 15,-39 0 1,-19 0-16,0 20 15,-20-1 1,59 0-16,-20-19 16,20 0-16,-1 0 15,1 20-15,-59-20 16,40 0 0,38 19-1,116-19 157,39 0-172,-19 0 16,-78 0-16,0 0 15,0-39-15,20 39 16,-1 0 0,40-19-1,-40 0-15,-38 19 16,19 0 31,-38-39-32,38 39-15,39 0 16,-78 0 0,39 0-16,-38 0 15,18 0-15,21 0 16,57 0-1,-58-39-15,-19 20 16,-20 19 0,1 0-16,38 0 15,-19 0-15,-20 0 16,78 0-16,-78 0 16,39-20-16,-38 20 15,19 0 1,38-19-16,-38 19 15,39-20-15,-40 20 16,-18 0-16,-1 0 16,39-38-1,-38 38-15,38-39 16,-39 39 0,1 0-16,57 0 15,-38 0-15,19 0 16,-19-20-16,-20 20 15,20 0-15,-20 0 16,1 0 0,38 0-1,-39 0-15,1 0 16,-1 0-16,39 0 16,-19 0-16,39-19 15,-40 19-15,21 0 16,-1-39-1,0 20-15,-39 19 16,1 0 0,-1 0-1,1 0 1,18 0 0,1 0-16,0 0 15,-20 0-15,1 0 16,18 0-16,-18 0 15,-1 0-15,20-19 16,-20 19 0,1 0-16,38 0 15,-19 0 17,-1 0-32,-18 0 15,19 0-15,-20 0 16,20 0-16,-39 0 15,39 0 1,-1 0 0,-18 0-16,19 0 78,19 19-78,-39 0 15,0 1 1,20-20 125,-78 19-32,-116-19-93,20 39-16,-59 19 15,-97 20-15,19-20 16,1 0-16,58-39 16,58-19-16,135 0 15,-19 0-15,20 0 16,-20 0-1,0 0-15,1 0 16,115 0 140,78 0-156,39-19 16,-19 0-16,-98-20 16,59 19-16,-58 1 15,-20-20 1,0 39-16,-19-39 15,-20 39 1,20-19 47,0 19-48,58-19 1,-78 19-16,0 0 15,1 0 17,-1 0-17,20-39-15,-20 39 78,1 0-78,-1 0 16,1 0 0,-1 0-16,78 0 15,-78 0 1,39 0-16,-19 0 31,-19 0-31,-1 0 16,20 0-16,38-20 15,-38 20 1,0-19 0,-20 19 15,1 0-31,-1 0 16,20 0-16,-20 0 15,1 0 1,57 0-16,-77 0 15,20 0-15,38 0 16,-20 0-16,-18 0 16,38 0-1,-19 0 17,0 0-17,19 0-15,-39 0 16,39 0-16,-19 0 15,19 0 1,-19 0-16,0 0 16,-39 0-16,58 0 15,-19 0 1,0 0 0,-20 0-1,20 0 157,-59 0-156,-18 0-1,18 0-15,-57 0 16,57-19-16,1 19 16,-20 0 15,20 0 16,-1 0 0,1 0-32,-20 0 1,0 0-1,39 0-15,-38 0 16,-1 0-16,19 0 31,-18 0-31,18 0 16,1 0-16,-1 0 16,-38 0-16,19 0 15,-19 0-15,20 0 16,18 0-16,-19 0 15,20 0-15,0 0 16,-20 0 15,19 0-31,1 0 47,0 0-47,38 0 188,0 0-173,59 0-15,-39 38 16,19-38-16,-39 0 16,1 0-16,-78 0 78,-59 20-63,-38-20-15,58 0 16,-58 19-16,0 39 16,-20-19-16,20-19 15,117-20-15,-40 0 16,156 0 62,38 0-62,-39 0-16,1 0 15,19 0-15,19 0 16,39 0-16,-38 0 15,-40 0-15,-38 0 16,-20 0-16,59 0 16,19 0 234,-39-39-250,58 19 15,-19-18-15,-77 38 16,-20-20 0,0 1 15,-58-1 344,-20 20-360,-77 0 1,0 20-16,-39-20 16,0 0-16,58 39 15,20-39-15,0 19 16,77-19-16,0 0 16,0 0-16,1 0 15,-1 0-15,0 0 16,0 0-16,-77 0 15,58 0-15,19 0 16,-19 0-16,19 0 16,-19 0-16,19 0 15,20 0-15,-1 0 16,-19 0 0,20 0 15,0 0-16,-20 0-15,20 0 16,-1 0 0,1 0-16,-1 0 15,1 0 1,-20 0-16,20 0 47,-20 0-47,0 0 15,20 0-15,-1 0 16,-18 0-16,18 0 16,-38 0-16,39 0 15,-20 0 1,0 0 0,20 0 15,-1 0-16,-38 0 1,19 0-16,1 0 16,-1 0-16,19 0 15,-38 0-15,39 0 32,-39 0-17,38 0 1,1 0-16,-39 0 15,38-19-15,20-1 63,-19 20-32,-39 0-31,38-19 16,1 19-16,0 0 15,-39 0-15,38 0 16,-19 0 0,20 0-16,-20 0 15,-38 0 1,57 0 0,1 0-16,-20 0 15,20 0 1,-1 0-1,1 0 1,-20 0 0,20 0 46,-1 0-31,-18 0-15,-21-20 0,-18 20 31,57 0-47,1 0 15,-39 0 1,39 0 31,-40 0-47,40 0 15,-20 0 1,0 0-16,1 0 16,18 0-1,-19 0-15,20 0 110,19 0-79,-39 0-31,20 20 15,0-20 1,-1 0 62,1 0-62,-59 0-1,59 19-15</inkml:trace>
</inkml:ink>
</file>

<file path=ppt/ink/ink6.xml><?xml version="1.0" encoding="utf-8"?>
<inkml:ink xmlns:inkml="http://www.w3.org/2003/InkML">
  <inkml:definitions>
    <inkml:context xml:id="ctx0">
      <inkml:inkSource xml:id="inkSrc0">
        <inkml:traceFormat>
          <inkml:channel name="X" type="integer" max="5040" units="cm"/>
          <inkml:channel name="Y" type="integer" max="1350" units="cm"/>
          <inkml:channel name="T" type="integer" max="2.14748E9" units="dev"/>
        </inkml:traceFormat>
        <inkml:channelProperties>
          <inkml:channelProperty channel="X" name="resolution" value="163.1068" units="1/cm"/>
          <inkml:channelProperty channel="Y" name="resolution" value="78.03468" units="1/cm"/>
          <inkml:channelProperty channel="T" name="resolution" value="1" units="1/dev"/>
        </inkml:channelProperties>
      </inkml:inkSource>
      <inkml:timestamp xml:id="ts0" timeString="2021-12-11T22:32:24.609"/>
    </inkml:context>
    <inkml:brush xml:id="br0">
      <inkml:brushProperty name="width" value="0.1" units="cm"/>
      <inkml:brushProperty name="height" value="0.1" units="cm"/>
      <inkml:brushProperty name="fitToCurve" value="1"/>
    </inkml:brush>
  </inkml:definitions>
  <inkml:traceGroup>
    <inkml:annotationXML>
      <emma:emma xmlns:emma="http://www.w3.org/2003/04/emma" version="1.0">
        <emma:interpretation id="{5032F4D3-F752-4ACA-8387-0FEBB90C3CB5}" emma:medium="tactile" emma:mode="ink">
          <msink:context xmlns:msink="http://schemas.microsoft.com/ink/2010/main" type="inkDrawing" rotatedBoundingBox="2227,4454 8682,4370 8688,4802 2233,4886" shapeName="Other"/>
        </emma:interpretation>
      </emma:emma>
    </inkml:annotationXML>
    <inkml:trace contextRef="#ctx0" brushRef="#br0">135 170 0,'39'38'172,"0"-38"-172,-20 20 15,1-20-15,-20 0 16,38 19 0,1-19-16,-19 39 15,77-39-15,-59 0 16,1 39-16,-20-39 15,1 0-15,19 0 16,-20 19-16,0-19 16,20 0-1,19 0-15,-38 0 16,57 0-16,-38 0 16,0 0-16,0 0 15,19 0-15,0 0 16,-39 0-1,20 0-15,0 0 16,0 0 0,-20 0-1,0 0-15,1 0 16,19 0-16,19-19 16,39-39 155,-39 58-171,0-20 16,78-19-16,19 1 16,0 18-16,-19 20 15,-20-39-15,0 39 16,20-19-16,-116-20 16,57 20-16,-57 19 15,-1 0-15,20 0 16,-20 0 31,0 0-16,1 19-15,-1-19-16,1 0 15,-1 0 16,0 0-15,1 20-16,19-20 47,-20 19-31,0-19-1,40 0 1,-1 58-1,-20-58-15,1 20 16,78-1-16,-98-19 16,20 0-1,0 0-15,-20 0 16,39 39 0,-39-39-1,40 0-15,-40 0 16,78 0-16,-58 0 15,-20 0-15,20 0 16,38 0 15,-57 0-15,-1 0-16,1 0 16,38 0-1,-39 0 1,-19 0-16,20 0 15,18 0 1,-18 0-16,-1 0 16,39 0-16,-38 0 15,-20 0 1,19 0-16,0 0 31,20 0-31,-19 0 16,-1 0-16,0 0 62,1 0-46,-1 0 0,1 0-1,-1 0-15,39 0 31,-19 0-15,0 0 0,-1-20-16,1 20 15,0 0-15,-39 0 16,19 0 0,1 0-1,-1 0-15,20 0 16,-20 0-16,-19 0 0,39 0 15,19 0 1,-38 0-16,18 0 16,1 0-1,-19 0-15,18 0 16,1 0-16,-39 0 16,58 0-16,20 0 15,-59 0 1,1 0-16,-1 0 15,1 0-15,38 0 16,-20 0-16,21 0 16,-40 0-16,0 0 15,40 0 1,-59 0-16,38 0 16,40-38-1,-59 38 1,20 0-1,-20 0 1,1 0-16,-1 0 16,39 0-1,-58 0 1,20 0 0,-1 0-1,20 0 1,-20 0-1,1 0 1,-1 0-16,1 0 16,-1 0-16,0 0 15,1 0 1,57 0-16,-38 0 16,0 0-1,-20 0-15,1 0 16,18 0-1,-18 0 1,-1 0 0,20 0 77,-39 0-14,19 0-64,20 19-15,-20-19 31,40 39-15,-40-39 0,0 0-16,1 0 15,-59 0 95,0 0-95,-38 0-15,38 0 16,-19 0 0,38-20-16,-38 20 15,39 0-15,-1 0 16,1 0-1,-20 0-15,-19 0 16,39 0-16,-1 0 16,-18 0-16,-40 0 15,39 0 1,0 0-16,-19 0 16,-19 0-16,57 0 15,-57 0-15,38 0 16,-19 0-1,38 0-15,-18 0 16,-1 0-16,0-38 16,20 38-1,-1 0-15,1 0 16,19-20-16,-19 20 16,-1 0-16,-19-19 15,20 19 1,0-20-1,-1 20 1,-19 0 15,-38-19-15,57-20 15,1 39-31,0 0 31,-1-19-31,-19 19 32,20 0-32,0 0 15,-1 0 1,-38 0-16,19 0 16,-38 0-16,57 0 15,1 0-15,-39 0 16,38 0-16,-18 0 15,-20 0 1,38 0-16,-38 0 16,19 0-16,-19 0 15,39 0-15,-40 0 16,1 0-16,0 0 16,39 0-16,-1 0 15,-38 0-15,19 0 16,-19 0-1,39 0 1,-39 0 0,19 0-1,20 0 1,-1 0 0,-19 0 30,1 0-46,18 0 16,-19 0 0,20 0-16,-59 0 31,59 0 0,0 0-31,-39 0 16,38 0-1,1 0 1,-1 0-16,1 0 16,0 0-16,-1 0 15,-57 0-15,57 0 16,1 0-16,-1 0 16,1 0 15,0 0-31,-1 0 15,1 0-15,-20 0 16,0 0 0,39 19-1,-38-19-15,-1 0 16,19 0 0,1 0-16,-20 20 15,20-20 1,-1 0-1,-18 0 32,-1 0-31,20 0 15,-20 0-15,19 0-1,1 0-15,0 0 16,-20 0-16,19 0 16,1 0-16,-20 19 15,20-19-15,19 0 16,-20 0-16,1 0 16,-39 0-1,38 0 1,-18 0-1,-40 19-15,59-19 16,-39 0-16,38 0 16,1 0-16,-1 0 15,1 0-15,-20 0 16,-19 0-16,19 0 16,20 0-16,-20 0 15,20 0-15,-1 0 16,-38 0-16,39 0 15,-1 0 1,-38 0 0,39 0-1,-1 0 1,1 0 0,0 0-1,-1 0 1,1 0-1,0 0-15,-20 0 16,19 0-16,1 0 31,-20 0-31,0 0 16,20 0 0,0 0-16,-20 0 15,19 0 16,1 0-31,-39 20 16,39-1-16,-1-19 16,-19 0-1,-19 0 1,0 0-16,39 0 16,-98 0-16,59 39 15,39-39-15,-1 0 16,1 0-16,-39 39 15,58-39 32,-20 0-31,1 0 234,-20 0-250,20 0 16,-20 0-16,-19 0 15,39 0-15,-40 0 16,40 0 46,0 0-62,-1 0 16,-38 0-16,39 0 16,38 0 265,39 19-266,59-19-15,38 0 0,0 0 16,-58 0-16,-20 0 16,1 0-1,-78 0 1,19 0-16,1 0 16,38 0-16,-19 0 15,-20 0-15,39 0 16,-39 0-16,1 0 15,57 0-15,-18 0 16,-1 0-16,-39 0 16,20 0-16,0 0 15,19 0 1,-39 0 0,1 0-16,18 0 15,21-58-15,-40 58 16,20 0-16,-20 0 31,1 0 16,-1 0-31,20 0-1,-1 0-15,1 0 16,0 0-1,0 0-15,19 0 16,-39 0-16,1 0 16,19 0-16,-20 0 15,20 0-15,-20 0 16,39-19-16,20 19 31,-59 0-31,1 0 16,38 0-16,-39 0 15,39-39-15,-38 39 16,-1 0-16,59 0 16,-40 0-16,21 0 15,-40 0-15,-19 0 16,19 0-16,20 0 16,-19 0 62,-1 0-63,0 0-15,1 0 16,19 0 0,-20 0-16,39 0 15,-19 0-15,19 0 16,-19 0-16,-20 0 15,39 0-15,1 0 16,-1 0 0,-20 0-16,21 0 15,-21 0-15,40 0 16,-20 0-16,0 0 16,-19 0-16,0 0 15,-20 0-15,1 0 16,-1 0 109,20 0-125,-20 0 15,1 0-15,38 0 16,-19 0-16,-39 0 16,38 0-1,-18 0-15,-1 0 16,0 0 0,20 0-16,-19 0 15,57 0 1,-57 0-1,-1 0-15,39 0 16,-19 0-16,19 0 16,-39 0-16,1 0 15,-1 0-15,1 0 16,18-20 0,-18 20 30,-1 0-30,20-19-16,-20 19 16,1 0-16,-1 0 15,-38 0 126,-20 0-141,-58 0 16,58 0-16,-19 0 15,19 0-15,-19 0 16,0 0-16,-39 0 15,19 0-15,20 0 16,-39 0-16,39 0 16,0 0-16,0 0 15,-39 0-15,78 0 16,-59 0-16,39 0 16,-19 0-16,19 0 15,0 0-15,-38 0 16,-20 0-16,58 0 15,-58 0-15,78 0 16,-39 39-16,38-39 16,-38 0-16,19 0 15,20 0-15,-20 0 16,-19 0-16,0 0 16,19 0-1,20 0-15,-39 0 16,38 0-16,-19 0 15,-19 0 1,39 0-16,-20 0 16,0 0-16,0 0 15,-19 0-15,39 0 16,-39 0-16,38 0 16,-57 0-16,57 0 15,-18 0 1,-1 0-16,0 0 15,0 0 1,20 0-16,-1 0 16,-57 0-16,38 0 15,39 0-15,-39 0 16,1 0-16,-21 0 16,21 0-16,-59 0 15,39 0-15,-1 0 16,21 0-16,-21 0 15,1 0-15,-39 0 16,39 0-16,0 0 16,-20 0-16,59 0 15,-59 0 1,40 0-16,-1 19 16,20-19-1,-1 0 1,1 0-1,-20 0 1,20 0 0,-1 0-1,-19 0 1,20 0 62,0 0-62,-20 0-1,0 0-15,20 0 16,-59 0-16,39 0 16,-38 0-16,38 0 15,-39 0-15,40 0 16,-1 20-1,20-20-15,-1 0 16,1 0-16,-20 0 16,20 0-1,-1 19-15,117-19 157,0 58-142,-39-58-15,59 0 16,-40 0-16,39 0 15,-19 20-15,-77-20 16,38 19-16,-19-19 16,19 39-16,-19 0 15,116-39-15,-97 19 16,39-19 0,-78 0-16,78 39 15,-58-39-15,39 0 16,-1 38-16,-38-38 15,19 0-15,20 0 16,19 0-16,58 0 16,-78 0-16,20 0 15,-39 0-15,1 0 16,-1 0-16,0 0 16,39 0-16,-58 0 15,38 0-15,-38 0 16,0 0-16,-20 0 15,20 0-15,19 0 16,-19 0-16,19 0 16,-39 0-1,20 0-15,0 0 16,19 0-16,-19 0 16,19 0-16,-39 0 15,59-19-15,-59 19 16,20 0-1,-39 0-15,20 0 204,38-19-204,39-39 15,-59 38-15,1 1 16,0-1-16,-20 20 15,1 0-15,-1 0 32,-19 0 186,39 0-218,-20 0 16</inkml:trace>
  </inkml:traceGroup>
</inkml:ink>
</file>

<file path=ppt/ink/ink7.xml><?xml version="1.0" encoding="utf-8"?>
<inkml:ink xmlns:inkml="http://www.w3.org/2003/InkML">
  <inkml:definitions>
    <inkml:context xml:id="ctx0">
      <inkml:inkSource xml:id="inkSrc0">
        <inkml:traceFormat>
          <inkml:channel name="X" type="integer" max="5040" units="cm"/>
          <inkml:channel name="Y" type="integer" max="1350" units="cm"/>
          <inkml:channel name="T" type="integer" max="2.14748E9" units="dev"/>
        </inkml:traceFormat>
        <inkml:channelProperties>
          <inkml:channelProperty channel="X" name="resolution" value="163.1068" units="1/cm"/>
          <inkml:channelProperty channel="Y" name="resolution" value="78.03468" units="1/cm"/>
          <inkml:channelProperty channel="T" name="resolution" value="1" units="1/dev"/>
        </inkml:channelProperties>
      </inkml:inkSource>
      <inkml:timestamp xml:id="ts0" timeString="2021-12-11T22:32:36.635"/>
    </inkml:context>
    <inkml:brush xml:id="br0">
      <inkml:brushProperty name="width" value="0.1" units="cm"/>
      <inkml:brushProperty name="height" value="0.1" units="cm"/>
      <inkml:brushProperty name="fitToCurve" value="1"/>
    </inkml:brush>
  </inkml:definitions>
  <inkml:traceGroup>
    <inkml:annotationXML>
      <emma:emma xmlns:emma="http://www.w3.org/2003/04/emma" version="1.0">
        <emma:interpretation id="{DE6BDA58-9CA6-4BF5-9BAA-819E33C24B60}" emma:medium="tactile" emma:mode="ink">
          <msink:context xmlns:msink="http://schemas.microsoft.com/ink/2010/main" type="inkDrawing" rotatedBoundingBox="16030,4518 22290,4352 22300,4729 16040,4895" shapeName="Other"/>
        </emma:interpretation>
      </emma:emma>
    </inkml:annotationXML>
    <inkml:trace contextRef="#ctx0" brushRef="#br0">175 176 0,'0'-19'172,"19"19"-125,1 0-47,-1 0 16,39 0-1,-38 0 16,18 0-31,1 0 16,-19 0-16,38 0 16,-39 0-16,0 0 15,1 0 17,38 0-17,-39 0 1,1 0 31,19 0-16,-1 0 47,1 0-62,-19 0-1,18 0 17,1 0-1,19 0-16,-38 0-15,18 0 16,-18 0-16,-1 0 16,20 0 46,-20 0-31,1 0 188,-1 0-203,39 0 62,-19 0-62,-39 0 30,39 0-30,-20 0 15,1 0 32,38 0-48,-19 0-15,77 0 16,39 0-16,-77 0 16,38 0-16,-77 0 15,38 0-15,-57 0 16,-1 0-16,20 0 16,0 0-16,-20 0 15,20 0-15,-20 0 203,1 0-187,38 0 0,-39 0-16,1 0 15,-1 0 1,0 0-1,1 0 48,-1 0-16,0 0-32,20 0 1,-19 0-16,-1 0 16,20 0 31,0 0-47,-1 19 15,1-19 1,0 0-1,-20 0 1,20 0-16,0 0 16,0 0 77,-20 0-93,20 0 16,0 0-16,38 0 16,-38 0-16,0 0 15,19 0 1,-39 0 0,1 0 30,57 0-30,-57 0 0,-1 0-1,0 0 1,1 0 46,19 0-46,-20 0-16,20 0 16,-1 0-16,-18 0 15,57 0-15,-57 0 16,57 0-16,-38 0 16,19 0-16,-19 0 15,39 0-15,-59 0 16,39 0-16,-19 0 15,-20 0-15,59-19 16,-59 19-16,1 0 16,38-59-16,-39 59 47,20 0-47,0 0 15,-20 0-15,20 0 16,0 0-16,0-19 15,38 19 1,-19 0 0,39 0-1,-58 0-15,-20 0 16,20 0-16,-19 0 16,18-19-16,1 19 15,-19 0 1,-1 0-16,20 0 15,-1 0-15,-18 0 16,19 0 0,-20 0-1,0 0 1,1 0-16,19 0 16,-1 0-1,-18 0 1,19 0-16,-20 0 15,0 0-15,1 0 16,-1 0 0,0 0-1,1 0 1,57 0-16,-57 0 16,-1 0-1,1 0 1,-1 0-16,0 0 31,1 0-31,-1 19 16,39-19 31,-38 0-47,38 19 15,0-19-15,0 0 16,-19 0-16,19 0 15,-19 0-15,19 0 63,-39 0-63,20 0 16,-19 0-16,18 0 15,1 59 63,-19-59 0,18 19-46,-38 0 30,20-19 1,-1 0-48,20 0 79,-20 0-78,1 0-1,-1 0 63,-77 20 1,39-1-79,-40 20 15,21-39-15,-21 0 16,40 0-16,19 0 15,-78 0-15,40 0 16,-40 0 0,39 19-16,39-19 15,-19 0-15,0 0 47,-1 0-47,1 0 16,-20 0-1,0 0 1,-19 0 15,39 0 1,-20 0-17,0 0 1,20 0 15,-1 0-15,20 0-16,-38 0 15,18 0 17,-19-38-17,20 18 1,0 20 31,-20 0-32,0 0-15,0 0 16,1 0 0,-1 0-1,0 0-15,-39 0 16,59 0-16,-20 58 15,0-38 1,1-20 0,18 0-16,1 19 15,0 1 1,-1-1 0,1-19-1,-59 0 1,39 0-1,-19 0 1,19 0-16,1 0 16,-1 0-16,20 0 15,-40 0-15,40 0 16,0 0-16,-20 0 31,0 0 0,20 0-31,-1 0 0,-19 0 16,20 0 0,-20 0-1,1 0-15,-1 0 16,-39 0-16,20 0 16,0 0-16,0 0 15,-1 0 1,40 0-1,-20 0-15,20 0 16,0 0 0,-1 0-16,20 0 15,-19 0 1,-1 0-16,1 0 16,0 0-1,-20-19 1,19 19-16,-18 0 15,-1 0 1,19 0-16,1 0 16,-39 0-16,39 0 15,-1 0 1,-19 0-16,20 0 16,0 0-16,-1 0 15,-57 0-15,38 0 31,0 0-15,20 0-16,-59-20 16,59 20-16,-20 0 15,-116 0-15,77 0 16,1 0-16,19 0 16,-20 0-16,0 0 15,1 0-15,19 0 16,-39 0-16,39 20 15,19-1-15,19-19 16,1 0-16,0 0 31,-1 0 47,1 0-78,0 0 16,-1 0-16,-19 0 16,20 0-16,-20 0 15,0 0-15,20 0 16,0 0 0,-1 0-1,-19 0 1,20 0-1,0 0 17,-20 0-17,20 0 1,-1 0 15,1 0-15,-39 0-1,38 0 1,-19 0-16,20 0 16,0 0-16,-20 0 15,0 0-15,20 0 16,-1 0 0,1 0 46,-39 0-46,38 0-16,1 0 15,-39-19 1,38 19 0,1 0-16,-59 0 15,78 0-15,-38 0 16,-1 0-1,0 0 17,0 0-17,1 0 1,18 0-16,-19 0 16,20 0-16,0 0 15,-20 0-15,19 0 16,-38 0-16,19 0 15,20 0-15,0 0 16,-59 0-16,59 0 16,19 0-16,-39 0 15,20 0-15,-1 0 32,-57-20-1,57 20-16,-19 0 1,1-19 0,18 19-1,1 0 1,-20 0-16,20-39 16,-1 20-1,40 19 204,77 0-219,0 0 0,-39 0 16,19 0-16,20 0 15,-58 0 1,-20 0-16,59 0 15,-39 0-15,38 0 16,-57 0 0,19 0-16,-1 0 15,1 0 1,0 0 31,-20 0-47,20 19 15,39-19-15,-1 0 16,-57 0 0,18 0-1,-18 0 1,18 0-16,-18 0 16,19 0-1,-20 0 1,0 0-1,59 0-15,-20 0 16,39 0-16,-19 0 16,-20 0-16,-39 0 0,20 0 15,19 0 1,-38 0-16,-1 0 16,59 0-16,-59 0 15,0 0-15,20 0 16,39 0-16,-20 0 15,58 0-15,39-19 16,-135 19-16,18 0 16,21 0-16,-21 0 15,59-20-15,-58 20 16,-20 0-16,1-19 16,19 19 15,-20 0-16,0 0-15,1 0 16,19 0 0,-1 0-1,-18 0 1,38 0-16,-39 0 16,1 0-16,38 0 15,-19 0 1,19 0-1,39 0-15,-58 0 16,38-20-16,-38 20 16,38 0-16,59-58 15,-97 39-15,0 19 47,-20 0-16,0 0-31,1 0 16,19 0 0,-1 0-1,-18 0-15,19 0 16,-1 0 0,-18-39-16,19 39 15,-20 0 1,0 0-16,1 0 15,19 0-15,-39 0 32,19 0-1,0 0-15,59 0-16,-39 0 15,-1-19 1,-18 19-1,-1 0 1,1 0-16,-1 0 16,0 0-16,1 0 15,-1 0-15,20 0 16,-20 0 0,20 0-1,0 0 1,-20 0-16,1 0 15,-1 0 1,39 0 0,-58 0 31,20 0-32,38 0 1,-39 0-1,20 0 1,19 0 0,-19 0-1,0 0 1,-20 0-16,20 0 16,-20 0-1,1 0-15,18 0 16,21 0-1,-21 0-15,-18 0 16,18 0 0,1 0-16,19 0 31,-38 0-31,19 0 16,19 0-1,-39 0 1,1 0-1,18 0-15,-18 0 16,-1 0-16,0 0 63,1 0-63,-20 0 15,-39 0 79,-58 0-78,20 0-16,-20 0 15,-78 0-15,-19 0 16,-38 19-16,18 20 15,59-20-15,-19 20 16,57-39-16,98 0 16,0 0-16,-1 0 78,1 0-63,-1 0 17,59-19 140,19 19-172,97 0 15,39 0-15,39-39 16,0 19-16,-20-18 15,-194 38-15,59 0 16,-59 0-16,20 0 31,0 0-15,58-39-16,-58 19 16,-98 20 171,1 0-187,-58 0 16,77 0-16,-58 0 15,-19 0-15,38 0 16,1 0-16,-40 0 16,1 0-16,77 0 15,-19 20-15,39-20 16,-1 0-16,20 0 15,-19 0-15,19 19 125,58 20-125,58-39 16,-57 0-16,57 0 16,0 0-16,39 0 15,1 0-15,-1 0 16,-136 0-16,20 0 16,0 0-16,-20 0 31,0 0-16,40 0-15,-21 19 16,-38 1 78,-38-1-79,-1-19-15,0 0 16,20 0-16,-78 20 16,77-20-16,-57 0 15,-20 58-15,58-58 16,-19 39 0,0-39-16,-39 0 15,58 0-15,-19 19 0,-39 0 31,77-19-31,-38 39 16,39-39 47,58 0-48,77 0-15,39 0 16,-97 0-16,59 0 15,38 0-15,-39 0 16,0 0-16,-19 0 16,-77 0-16,18 0 15,1-77 1,0 77-16,-20 0 16,-19-20-1,0 1 79,-77 19-94,-1-20 16,-38 20-16,38 0 15,-38 0-15,-39 0 16,-39 0-16,39 0 15,-39 0-15,0 0 16,78 0-16,77 0 16,-58 0-16,194 0 93,-19 0-77,96 0-16,59 0 16,96-19-16,-96-20 15,0 20-15,-98-20 16,-96 39-16,-97 0 141,39 0-126,-39 0 1,-1 0 31</inkml:trace>
  </inkml:traceGroup>
</inkml:ink>
</file>

<file path=ppt/ink/ink8.xml><?xml version="1.0" encoding="utf-8"?>
<inkml:ink xmlns:inkml="http://www.w3.org/2003/InkML">
  <inkml:definitions>
    <inkml:context xml:id="ctx0">
      <inkml:inkSource xml:id="inkSrc0">
        <inkml:traceFormat>
          <inkml:channel name="X" type="integer" max="5040" units="cm"/>
          <inkml:channel name="Y" type="integer" max="1350" units="cm"/>
          <inkml:channel name="T" type="integer" max="2.14748E9" units="dev"/>
        </inkml:traceFormat>
        <inkml:channelProperties>
          <inkml:channelProperty channel="X" name="resolution" value="163.1068" units="1/cm"/>
          <inkml:channelProperty channel="Y" name="resolution" value="78.03468" units="1/cm"/>
          <inkml:channelProperty channel="T" name="resolution" value="1" units="1/dev"/>
        </inkml:channelProperties>
      </inkml:inkSource>
      <inkml:timestamp xml:id="ts0" timeString="2021-12-11T22:32:50.177"/>
    </inkml:context>
    <inkml:brush xml:id="br0">
      <inkml:brushProperty name="width" value="0.1" units="cm"/>
      <inkml:brushProperty name="height" value="0.1" units="cm"/>
      <inkml:brushProperty name="fitToCurve" value="1"/>
    </inkml:brush>
  </inkml:definitions>
  <inkml:traceGroup>
    <inkml:annotationXML>
      <emma:emma xmlns:emma="http://www.w3.org/2003/04/emma" version="1.0">
        <emma:interpretation id="{D0F6D888-1167-4C21-9A62-5882264FE5F4}" emma:medium="tactile" emma:mode="ink">
          <msink:context xmlns:msink="http://schemas.microsoft.com/ink/2010/main" type="inkDrawing" rotatedBoundingBox="2519,9375 8957,9325 8959,9644 2521,9695" shapeName="Other"/>
        </emma:interpretation>
      </emma:emma>
    </inkml:annotationXML>
    <inkml:trace contextRef="#ctx0" brushRef="#br0">0 175 0,'0'-20'203,"19"20"-203,78 0 16,-58 0-16,19 0 16,0 0-16,20 0 15,0 0-15,-20 0 16,39 0-16,-59 0 16,21 0-16,-21 0 15,21 0-15,-40 0 16,0 0-16,1 0 15,-1 0 17,1 0-32,-1 0 15,0 0-15,20 0 16,0 0-16,-20 0 16,20 0-1,-20 0 16,20 0-31,0 0 16,-20 0 0,1 0 15,-1 0-15,1 0 15,-1 0-31,0 0 15,39 0-15,-19 0 16,19 0-16,39 39 16,-38-39-16,-21 0 15,79 0-15,-98 0 16,20 0-16,19 0 16,0 0-16,-38 0 15,38 0-15,-20 39 16,40-39-1,-59 0-15,1 0 16,-1 0 0,20 0-1,-20 0-15,1 0 32,19 0-17,-1 0 32,21 0-47,-21 0 16,1 0-16,19 0 15,-19 0-15,0 0 16,0 0-16,-20 0 16,59 0-16,-40 0 15,20 0-15,-38 0 16,-1 0-16,39-19 15,-38 19 1,77 0-16,-58-20 16,57 20-16,-18 0 15,-39 0-15,0 0 16,-20-19-16,20 19 16,0 0 46,-1-20-46,-18 20 31,18 0-32,-18 0 1,-1 0-16,20 0 15,-20 0 32,40 0-31,-21 0-16,-18 0 16,19 0-1,-1 0-15,-18 0 16,-20 0-16,19 0 15,20 0-15,-20 0 16,1 0-16,-1 0 16,39 0-16,-58 0 15,39 0 110,0 0-78,-20 0-31,1 0-1,-1 0 1,20 0-16,-39 0 16,38 0-16,21 0 15,-40 0-15,0 0 16,1 0 78,19 0-63,-20 0 0,0 0-15,40 0-16,-40 0 15,0 0 1,20 0 0,0 0 15,-39 0-31,58 0 16,-39 0-1,1 0-15,-1 0 16,20 0-16,0 0 15,-20 0 1,1 0 0,57 0 62,1 20-63,-59 19 1,20-39 15,-20 0 1,20 0-17,-20 19-15,1-19 16,19 0 62,-1 0-62,21 0-16,-40 0 15,-19 0 1,58 19-16,-39-19 15,1 0 1,38 0 0,-39 0-16,59 0 15,0 0-15,-40 0 16,1 0-16,0 0 16,0 0-16,-20 0 15,39-58 1,-38 58-1,-20 0 1,19 0 0,39 0-1,-38 0 1,-1 0 0,20 0-1,-20 0 1,-19 0-16,19 0 15,59 0-15,-59 0 16,1 0 31,19 0-31,-20 0-16,-77 0 500,-39 0-500,39 0 15,38 0 1,-38 0-16,39 0 15,19 0-15,-58 0 16,-1 0-16,21 0 16,-1-19-16,19 19 15,1 0-15,-20 0 16,20 0 15,0-20-31,-1 20 16,1 0-1,-1 0-15,1 0 32,-20 0-17,0 0 17,20 0-17,0 0 48,-20 0-48,19 0-15,1 0 16,0 0 0,-20 0-16,39 0 15,-39 0-15,-19 0 16,19 0-1,20 0-15,-20 0 16,0 0-16,20 0 16,-20 0-1,20 0-15,-1 0 16,-38 0-16,39 0 16,-1 0 46,1 0-46,-20-38-1,20 38 1,-1 0 15,-18 0-15,18 0-1,1 0 1,-1 0-16,1 0 16,-20 0-16,20 0 15,-1 0 1,-18 0 0,18 0-16,1 0 15,-20 0-15,0 0 16,20 0-16,-39 0 15,19 0 1,20 19 0,-40-19-16,40 0 15,-39 0 1,19 0-16,0 0 16,20 0-1,0 0 110,-20 0-109,19 0-1,1 0-15,0 0 16,-1 0-16,-19 0 16,20 0-1,0 0-15,19 0 16,-58 0 0,-39 39-1,77 0 1,-19-39-16,20 19 15,-20-19-15,20 0 282,-1 0-282,-18 0 47,18-19-32,1 19 16,-39 0 16,38 0-15,1 0-17,0 0-15,-40 0 16,21 0 15,-1 0-15,19 0-16,1 0 15,0 0 17,-39 0-32,38 0 31,1 0-31,-1 0 15,1 0-15,0 0 47,-1 0-31,-19 0 0,20 0 15,0 0-16,-20 0 1,19 0 15,-38 0-31,20 0 16,18 0 0,1 0 30,-20 0-30,20 0 0,-20 0-16,-39 0 15,-19 0-15,20 0 16,-78 0-16,38 0 16,20 0-16,39 0 15,19 0-15,-19 0 16,39 0-16,-1 0 15,1 19 1,0-19 0,-1 0 343,1 0-343,-1 0-1,-38 0 1,39 0 31,-20 0 0,20 0-32,-1 0-15,-38 0 16,19 0 0,20 0-16,0 0 15,-20 0-15,0 19 16,-38-19-16,38 0 15,0 20-15,-77-1 16,77 1-16,0-20 16,0 19-16,20-19 15,0 0-15,-20 0 16,19 0 0,1 0-1,-20 0 32,20 0-47,-1 0 16,1 0 109,0 0-110,-40 0 1,40 0 0,0 0 30,-20 0-30,20 0 0,-1 0-16,-38-19 15,39 19-15,-1 0 16,1 0 0,-39 0 62,58 0-63,-20 0 1,-19 0 187,20 0 47,0-20-234,-1 20 15,20-19-15,-38 19-16,18 0 15,1 0 16,-20-20-31,39-18 282,19 38-267,40 19-15,-40-19 16,20 0-16,-20 0 62,0 0-46,20 0-16,-19 0 78,-1 0-62,0 0-16,20 0 15,39 0-15,-20 0 16,-19 0 0,-1 0-16,-18 0 15,-1 0-15,59 0 16,-78 0-16,19 0 16,39 0-16,-38 0 78,-1 0-63,1 0 1,-1 0-16,0 0 16,1 0 46,-1 0-62,20 0 16,-20 0-1,1 0 1,-20 0 0,58 0-16,-39 0 15,20 0-15,0 0 16,-20 0-16,1 0 15,18 0 1,1 0 0,-20 0-16,59 0 15,-39 0-15,19 0 16,-39 0 0,1 0-16,19 0 15,-1 0 1,1 0-16,-20 0 15,20 0 1,19 0-16,-38 19 0,-1-19 16,1 0-1,-1 0-15,20 0 16,58 0-16,38 0 16,-96 0-16,58 0 15,-39 0-15,-38 0 16,-1 0-16,1 0 109,57 20-93,-58-20-1,1 0 17,-1 0-17,1 0-15,-1 0 16,39 0-16,-38 0 16,-1 0-16,59 0 15,-78 0-15,19 0 16,0 0-1,20 0-15,-20 0 16,1 0 0,-1 0-1,20 19 1,-20 1-16,40-20 16,-21 0-1,1 0 1,19 0-1,-38 0 1,-1 0-16,20 0 16,-39 0 15,19 0-31,20 0 47,-20 0-32,40 0 1,-40 0 0,20 0-16,0 0 15,-1 0 17,20 0-32,-38 0 15,19 0-15,19 0 16,58 19-16,-77-19 15,0 0-15,19 0 16,-39 0-16,1 0 16,-1 0-1,39 0 1,-38 0 31,-1 0-47,20 0 15,-20 0 48,1 0-47,38 0-16,-20 0 15,79 0-15,-78 0 16,19 0-16,-39 0 15,1 0 1,-1 0-16,0 0 0,20 0 16,39 0-1,-59 0 1,39 0 0,-38 0-16,18 0 31,1 0 125,0 0-156,-20 0 16,1 0-1,-1 0 79,20 0-78,-20 0-16,39 0 15,-19 0-15,0 0 16,-20 0 31,1 0-47,19-19 15,-1 19-15,40 0 16,-59-20-16,20 20 16,0 0-16,0 0 15,-20 0-15,39-19 16,-38 19 0,-20 0 15,38-20-31,-18-18 15,19 38-15,38 0 16,-19-20 0,-19 20-16,0 0 15,97-19 1,-98-1 0,59 1-16,-39-20 0,1 39 15,38-19 1,-1-39-16,-57 38 15</inkml:trace>
  </inkml:traceGroup>
</inkml:ink>
</file>

<file path=ppt/ink/ink9.xml><?xml version="1.0" encoding="utf-8"?>
<inkml:ink xmlns:inkml="http://www.w3.org/2003/InkML">
  <inkml:definitions>
    <inkml:context xml:id="ctx0">
      <inkml:inkSource xml:id="inkSrc0">
        <inkml:traceFormat>
          <inkml:channel name="X" type="integer" max="5040" units="cm"/>
          <inkml:channel name="Y" type="integer" max="1350" units="cm"/>
          <inkml:channel name="T" type="integer" max="2.14748E9" units="dev"/>
        </inkml:traceFormat>
        <inkml:channelProperties>
          <inkml:channelProperty channel="X" name="resolution" value="163.1068" units="1/cm"/>
          <inkml:channelProperty channel="Y" name="resolution" value="78.03468" units="1/cm"/>
          <inkml:channelProperty channel="T" name="resolution" value="1" units="1/dev"/>
        </inkml:channelProperties>
      </inkml:inkSource>
      <inkml:timestamp xml:id="ts0" timeString="2021-12-11T22:33:03.954"/>
    </inkml:context>
    <inkml:brush xml:id="br0">
      <inkml:brushProperty name="width" value="0.1" units="cm"/>
      <inkml:brushProperty name="height" value="0.1" units="cm"/>
      <inkml:brushProperty name="fitToCurve" value="1"/>
    </inkml:brush>
  </inkml:definitions>
  <inkml:traceGroup>
    <inkml:annotationXML>
      <emma:emma xmlns:emma="http://www.w3.org/2003/04/emma" version="1.0">
        <emma:interpretation id="{0F60EAEE-7D1E-42A6-A41E-0FD362801C5D}" emma:medium="tactile" emma:mode="ink">
          <msink:context xmlns:msink="http://schemas.microsoft.com/ink/2010/main" type="inkDrawing" rotatedBoundingBox="2246,13943 8584,13843 8591,14270 2252,14370" shapeName="Other"/>
        </emma:interpretation>
      </emma:emma>
    </inkml:annotationXML>
    <inkml:trace contextRef="#ctx0" brushRef="#br0">542 294 0,'39'0'281,"19"0"-281,-19 0 16,19 0-16,20 0 16,-39 0-16,58 0 15,-59 0-15,21 0 16,-40 0-16,0 0 16,1 0-16,-1 0 15,1 0-15,18 0 16,20 0-1,-19 0-15,-19 0 16,18 0-16,-18 0 16,-1 0-16,20 0 15,-20 0-15,20 0 16,0 0 0,0 0-16,-20 0 15,0 0 1,1 0-16,-1 0 15,1 0 1,-1 0-16,39 0 16,-38 0-16,38 0 15,0 0-15,0 0 16,-39 0-16,1 0 16,-1 0-16,20 0 15,-20 0 1,1 0-16,19 0 31,-20 0-31,20 0 16,0 0-1,-20 0-15,20 0 16,-20 0-16,39 0 16,-19 0-1,19 0-15,-38 0 16,-1 0-1,39 0 1,-19 0 0,-20 0-16,20 0 15,0 0-15,58 0 16,-58 0-16,19 0 16,-19 0-16,19 0 15,-39 0-15,1 0 16,18 0-16,1 0 47,-20 0-16,20 0-31,-19 0 16,-1 0-1,0 0 1,20 0-1,-19 0 1,-1 0 31,20 0-31,-20 0-16,39 0 15,-19 0-15,0 0 16,19 0-16,-19 0 15,19 0 1,-39 0-16,1 0 16,19 0-1,19 0 1,-39 0-16,39 0 16,-38 0-16,57-58 15,-57 58-15,-1 0 16,78 0-16,-58 0 15,-1 0 1,1 0 0,-19 0-1,-1 0-15,20 0 16,58 0 0,-58 0-16,19 0 15,-20 0 1,21 0-16,-21 0 15,-18 0 1,19 0-16,19 0 16,0 0-16,0 0 15,-19 0 1,-20 0-16,20 0 16,19 0-1,0 0 1,-38 0 31,-1 0-47,1 0 15,18 0 1,1 0 0,0 0 15,-20 0-31,78 0 31,-77 0-31,18 0 16,21 0-1,-40 0-15,0 0 16,40 0-16,-21 0 16,79 0-16,-40 0 15,-38 0-15,19 0 16,-19 0-16,58 0 15,-78 0 1,20 0 0,-20 0-16,1 0 15,-1 0 1,20 0-16,-20 0 16,1 0-1,19 0 1,-1 0 31,-18 0-32,-1 0 1,-19 0 0,39 39-1,-78-58 235,-19-1-234,0 1-1,19 19-15,20-20 16,-20 20-16,19 0 16,1-19-16,-39 19 15,38 0 1,-18 0-16,-1-39 16,20 39-16,-59-39 15,39 39-15,0 0 16,1-19-16,18 19 15,-38 0-15,19 0 16,20-19-16,19 19 16,-19 0-1,-20 0-15,19 0 16,1 0 0,-20-39-16,20 39 15,-1 0 16,1-20-15,-39 20 31,38 0-47,1 0 16,-39 0-1,58 0-15,-19 0 16,-20 20-16,19-20 15,1 19-15,0 1 16,-1 18-16,1-18 109,-1-1-93,1-19 15,0 0-31,-1 20 16,-38-20 0,39 0-16,-20 0 15,-39 0-15,-19 0 16,78 0-16,-59 0 15,40 0-15,18 0 16,-57 0-16,19 0 16,-59 0-16,59 0 15,-97 19-15,39-19 16,57 0-16,1 0 16,19 0-16,1 0 15,18 0-15,1 0 16,0 0-16,-1 0 15,1 0 1,-20 0-16,20 0 16,-20 0-16,-19 0 15,19 0 1,-58 0-16,58 0 16,-19 0-16,19 0 15,-19 0-15,19 39 16,-19-39-16,39 0 15,-39 0 1,-1 0-16,40 0 16,-20 0-16,0 0 15,20 0-15,-39 0 16,58 0-16,-20 0 16,-18 0-16,18 0 15,-18 0-15,18 0 16,1 0-1,-1 0 1,1 0-16,0 0 16,-20 0-1,0 19-15,20-19 16,-1 0 0,1 0-1,-1 0 1,-18 0-16,-21 0 15,40 0 1,0 0-16,-20 0 16,0 0-1,20 0-15,-1 0 16,1 0-16,0 0 16,-1 0-1,-57 0-15,57 0 16,-38 0-16,39 0 15,-1 0 1,-38 0-16,39 0 16,-1 0-16,-57 0 15,38 0-15,-19 0 16,-20 0-16,20 0 16,-39 0-16,20 0 15,57 0-15,1 0 16,-1 0 31,-38 0-32,20 0 17,-1 0-17,19 0-15,1 0 16,-59 0-1,59 0 32,0 0-31,-20 0-16,0 0 16,-19 0-1,39 0 1,-1 0-16,-19 0 15,1 0-15,18 0 32,1 0-17,-20 0 1,20 0-16,-1 0 16,-38 0-1,39 0 1,-1 0-16,-57 0 15,57 0-15,-18 0 16,-1 0-16,39 0 16,-20 0-16,-18 0 15,18 0 1,1 0 0,-1 0-16,-38 0 15,58 0 1,-19 0-16,0 0 15,-20 0 1,19 0-16,1 0 16,19 0-1,-19 39 79,38-39-94,59 19 16,38 59-16,39-78 15,-58 19-15,0 1 16,-58-20-16,-20 0 16,0 0-16,1 0 15,-1 0 1,1 0-1,-1 0-15,0 0 16,1 19 0,38 20-16,-19-20 15,38-19 1,-38 0-16,19 0 16,0 0-1,39 0-15,20 0 16,-40 0-16,1 0 15,-39 0-15,-20 0 16,39-19-16,0 19 16,-19 0-16,19 0 15,-19-20-15,58 1 16,-39 19-16,0 0 16,-38 0-16,18-19 15,1 19 1,19 0-1,-38 0-15,38 0 16,-39 0-16,1 0 16,18 0-16,-18 0 15,-1 0 1,1 0-16,-1 0 16,20 0-16,-20 0 15,20 0-15,-20 0 16,1 0-16,57 0 15,-57-20 1,-1 1 15,39 19-15,-38 0 0,-1 0-16,0 0 15,1 0 1,-1 0-16,1 0 15,38 0-15,-39 0 16,1 0 0,18 0-16,1 0 15,0 0-15,58 0 16,19 0-16,-58 0 16,1 0-16,37 0 15,-37 0-15,18 0 16,20 0-16,-39 0 15,-19 0-15,39 0 16,-1 0-16,-57 0 16,-1 0-1,0 0 17,1 0-32,-1 0 15,20 0-15,-20 0 31,20 0-15,-20 0-16,1 0 16,-1 0 15,39 0-15,1 0-1,-21 19-15,1-19 16,0 0-16,0 0 15,-1 0-15,40 0 16,-59 0-16,40 0 16,-1 0-16,39 0 15,-39 0-15,58 0 16,-38 0-16,38 0 16,0 0-16,-19-19 15,-58 19-15,19 0 16,-38-20-16,-1 20 15,20 0 1,-39 0 15,19 0 1,20 0-1,-20 0 0,20 0-15,-19 0-1,-1 0-15,0 0 16,1 0 0,-1 0-1,1 0 1,18 0-1,-18 0-15,57 0 16,-38 0 15,19-19-15,-38 19 46,-1 0-46,20-39 0,0 39-16,-39-19 187,-20 19-156,-38-19-31,-20 19 16,40 0 0,-79 0-1,79 0 1,-1 0-16,19 0 16,-18 0-16,-21 0 15,40 0-15,-58 0 16,18 0-1,-18 0-15,-20 0 16,58 19-16,-77-19 16,96 0-16,-57 39 15,57-39-15,-18 0 16,-1 0 0,-58 0-1,58 0-15,-19 0 16,39 0-1,-1 0-15,1 0 16,-1 0 0,-18 0-1,-21 0 17,21 0-1,18 0-16,-38 0 1,39 0-16,-39 0 16,19 0-16,19 0 15,-18 0 1,18 0-16,-38 0 16,39 0-16,-20 0 15,19 0 1,1 0-16,0 0 15,-1 0-15,-38 0 16,19 0-16,-38 0 16,57 0-16</inkml:trace>
  </inkml:traceGroup>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17452BE-4B41-4B2B-8338-DB40FC1BAB6C}" type="datetimeFigureOut">
              <a:rPr lang="en-US" smtClean="0"/>
              <a:t>1/28/22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712D8-4181-4F33-9B75-7C08AAAE2593}" type="slidenum">
              <a:rPr lang="en-US" smtClean="0"/>
              <a:t>‹#›</a:t>
            </a:fld>
            <a:endParaRPr lang="en-US"/>
          </a:p>
        </p:txBody>
      </p:sp>
    </p:spTree>
    <p:extLst>
      <p:ext uri="{BB962C8B-B14F-4D97-AF65-F5344CB8AC3E}">
        <p14:creationId xmlns:p14="http://schemas.microsoft.com/office/powerpoint/2010/main" val="85035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7452BE-4B41-4B2B-8338-DB40FC1BAB6C}" type="datetimeFigureOut">
              <a:rPr lang="en-US" smtClean="0"/>
              <a:t>1/28/22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712D8-4181-4F33-9B75-7C08AAAE2593}" type="slidenum">
              <a:rPr lang="en-US" smtClean="0"/>
              <a:t>‹#›</a:t>
            </a:fld>
            <a:endParaRPr lang="en-US"/>
          </a:p>
        </p:txBody>
      </p:sp>
    </p:spTree>
    <p:extLst>
      <p:ext uri="{BB962C8B-B14F-4D97-AF65-F5344CB8AC3E}">
        <p14:creationId xmlns:p14="http://schemas.microsoft.com/office/powerpoint/2010/main" val="2793392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7452BE-4B41-4B2B-8338-DB40FC1BAB6C}" type="datetimeFigureOut">
              <a:rPr lang="en-US" smtClean="0"/>
              <a:t>1/28/22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712D8-4181-4F33-9B75-7C08AAAE2593}" type="slidenum">
              <a:rPr lang="en-US" smtClean="0"/>
              <a:t>‹#›</a:t>
            </a:fld>
            <a:endParaRPr lang="en-US"/>
          </a:p>
        </p:txBody>
      </p:sp>
    </p:spTree>
    <p:extLst>
      <p:ext uri="{BB962C8B-B14F-4D97-AF65-F5344CB8AC3E}">
        <p14:creationId xmlns:p14="http://schemas.microsoft.com/office/powerpoint/2010/main" val="473310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7452BE-4B41-4B2B-8338-DB40FC1BAB6C}" type="datetimeFigureOut">
              <a:rPr lang="en-US" smtClean="0"/>
              <a:t>1/28/22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712D8-4181-4F33-9B75-7C08AAAE2593}" type="slidenum">
              <a:rPr lang="en-US" smtClean="0"/>
              <a:t>‹#›</a:t>
            </a:fld>
            <a:endParaRPr lang="en-US"/>
          </a:p>
        </p:txBody>
      </p:sp>
    </p:spTree>
    <p:extLst>
      <p:ext uri="{BB962C8B-B14F-4D97-AF65-F5344CB8AC3E}">
        <p14:creationId xmlns:p14="http://schemas.microsoft.com/office/powerpoint/2010/main" val="433241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17452BE-4B41-4B2B-8338-DB40FC1BAB6C}" type="datetimeFigureOut">
              <a:rPr lang="en-US" smtClean="0"/>
              <a:t>1/28/22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712D8-4181-4F33-9B75-7C08AAAE2593}" type="slidenum">
              <a:rPr lang="en-US" smtClean="0"/>
              <a:t>‹#›</a:t>
            </a:fld>
            <a:endParaRPr lang="en-US"/>
          </a:p>
        </p:txBody>
      </p:sp>
    </p:spTree>
    <p:extLst>
      <p:ext uri="{BB962C8B-B14F-4D97-AF65-F5344CB8AC3E}">
        <p14:creationId xmlns:p14="http://schemas.microsoft.com/office/powerpoint/2010/main" val="3754197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7452BE-4B41-4B2B-8338-DB40FC1BAB6C}" type="datetimeFigureOut">
              <a:rPr lang="en-US" smtClean="0"/>
              <a:t>1/28/22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1712D8-4181-4F33-9B75-7C08AAAE2593}" type="slidenum">
              <a:rPr lang="en-US" smtClean="0"/>
              <a:t>‹#›</a:t>
            </a:fld>
            <a:endParaRPr lang="en-US"/>
          </a:p>
        </p:txBody>
      </p:sp>
    </p:spTree>
    <p:extLst>
      <p:ext uri="{BB962C8B-B14F-4D97-AF65-F5344CB8AC3E}">
        <p14:creationId xmlns:p14="http://schemas.microsoft.com/office/powerpoint/2010/main" val="345838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7452BE-4B41-4B2B-8338-DB40FC1BAB6C}" type="datetimeFigureOut">
              <a:rPr lang="en-US" smtClean="0"/>
              <a:t>1/28/22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1712D8-4181-4F33-9B75-7C08AAAE2593}" type="slidenum">
              <a:rPr lang="en-US" smtClean="0"/>
              <a:t>‹#›</a:t>
            </a:fld>
            <a:endParaRPr lang="en-US"/>
          </a:p>
        </p:txBody>
      </p:sp>
    </p:spTree>
    <p:extLst>
      <p:ext uri="{BB962C8B-B14F-4D97-AF65-F5344CB8AC3E}">
        <p14:creationId xmlns:p14="http://schemas.microsoft.com/office/powerpoint/2010/main" val="7078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7452BE-4B41-4B2B-8338-DB40FC1BAB6C}" type="datetimeFigureOut">
              <a:rPr lang="en-US" smtClean="0"/>
              <a:t>1/28/22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1712D8-4181-4F33-9B75-7C08AAAE2593}" type="slidenum">
              <a:rPr lang="en-US" smtClean="0"/>
              <a:t>‹#›</a:t>
            </a:fld>
            <a:endParaRPr lang="en-US"/>
          </a:p>
        </p:txBody>
      </p:sp>
    </p:spTree>
    <p:extLst>
      <p:ext uri="{BB962C8B-B14F-4D97-AF65-F5344CB8AC3E}">
        <p14:creationId xmlns:p14="http://schemas.microsoft.com/office/powerpoint/2010/main" val="2120327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7452BE-4B41-4B2B-8338-DB40FC1BAB6C}" type="datetimeFigureOut">
              <a:rPr lang="en-US" smtClean="0"/>
              <a:t>1/28/22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1712D8-4181-4F33-9B75-7C08AAAE2593}" type="slidenum">
              <a:rPr lang="en-US" smtClean="0"/>
              <a:t>‹#›</a:t>
            </a:fld>
            <a:endParaRPr lang="en-US"/>
          </a:p>
        </p:txBody>
      </p:sp>
    </p:spTree>
    <p:extLst>
      <p:ext uri="{BB962C8B-B14F-4D97-AF65-F5344CB8AC3E}">
        <p14:creationId xmlns:p14="http://schemas.microsoft.com/office/powerpoint/2010/main" val="3185371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7452BE-4B41-4B2B-8338-DB40FC1BAB6C}" type="datetimeFigureOut">
              <a:rPr lang="en-US" smtClean="0"/>
              <a:t>1/28/22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1712D8-4181-4F33-9B75-7C08AAAE2593}" type="slidenum">
              <a:rPr lang="en-US" smtClean="0"/>
              <a:t>‹#›</a:t>
            </a:fld>
            <a:endParaRPr lang="en-US"/>
          </a:p>
        </p:txBody>
      </p:sp>
    </p:spTree>
    <p:extLst>
      <p:ext uri="{BB962C8B-B14F-4D97-AF65-F5344CB8AC3E}">
        <p14:creationId xmlns:p14="http://schemas.microsoft.com/office/powerpoint/2010/main" val="3011508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17452BE-4B41-4B2B-8338-DB40FC1BAB6C}" type="datetimeFigureOut">
              <a:rPr lang="en-US" smtClean="0"/>
              <a:t>1/28/22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1712D8-4181-4F33-9B75-7C08AAAE2593}" type="slidenum">
              <a:rPr lang="en-US" smtClean="0"/>
              <a:t>‹#›</a:t>
            </a:fld>
            <a:endParaRPr lang="en-US"/>
          </a:p>
        </p:txBody>
      </p:sp>
    </p:spTree>
    <p:extLst>
      <p:ext uri="{BB962C8B-B14F-4D97-AF65-F5344CB8AC3E}">
        <p14:creationId xmlns:p14="http://schemas.microsoft.com/office/powerpoint/2010/main" val="3921946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7452BE-4B41-4B2B-8338-DB40FC1BAB6C}" type="datetimeFigureOut">
              <a:rPr lang="en-US" smtClean="0"/>
              <a:t>1/28/22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1712D8-4181-4F33-9B75-7C08AAAE2593}" type="slidenum">
              <a:rPr lang="en-US" smtClean="0"/>
              <a:t>‹#›</a:t>
            </a:fld>
            <a:endParaRPr lang="en-US"/>
          </a:p>
        </p:txBody>
      </p:sp>
    </p:spTree>
    <p:extLst>
      <p:ext uri="{BB962C8B-B14F-4D97-AF65-F5344CB8AC3E}">
        <p14:creationId xmlns:p14="http://schemas.microsoft.com/office/powerpoint/2010/main" val="416081339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customXml" Target="../ink/ink3.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13.jpg"/><Relationship Id="rId7" Type="http://schemas.openxmlformats.org/officeDocument/2006/relationships/image" Target="../media/image17.jpe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2.emf"/><Relationship Id="rId5" Type="http://schemas.openxmlformats.org/officeDocument/2006/relationships/image" Target="../media/image15.jpg"/><Relationship Id="rId10" Type="http://schemas.openxmlformats.org/officeDocument/2006/relationships/customXml" Target="../ink/ink5.xml"/><Relationship Id="rId4" Type="http://schemas.openxmlformats.org/officeDocument/2006/relationships/image" Target="../media/image14.jpg"/><Relationship Id="rId9" Type="http://schemas.openxmlformats.org/officeDocument/2006/relationships/image" Target="../media/image2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g"/><Relationship Id="rId11" Type="http://schemas.openxmlformats.org/officeDocument/2006/relationships/image" Target="../media/image27.jpeg"/><Relationship Id="rId5" Type="http://schemas.openxmlformats.org/officeDocument/2006/relationships/image" Target="../media/image21.jp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2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g"/><Relationship Id="rId10" Type="http://schemas.openxmlformats.org/officeDocument/2006/relationships/image" Target="../media/image36.jpeg"/><Relationship Id="rId4" Type="http://schemas.openxmlformats.org/officeDocument/2006/relationships/image" Target="../media/image30.jpg"/><Relationship Id="rId9" Type="http://schemas.openxmlformats.org/officeDocument/2006/relationships/image" Target="../media/image35.jpeg"/></Relationships>
</file>

<file path=ppt/slides/_rels/slide2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24.xml.rels><?xml version="1.0" encoding="UTF-8" standalone="yes"?>
<Relationships xmlns="http://schemas.openxmlformats.org/package/2006/relationships"><Relationship Id="rId8" Type="http://schemas.openxmlformats.org/officeDocument/2006/relationships/customXml" Target="../ink/ink6.xml"/><Relationship Id="rId13" Type="http://schemas.openxmlformats.org/officeDocument/2006/relationships/image" Target="../media/image58.emf"/><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customXml" Target="../ink/ink8.xml"/><Relationship Id="rId17" Type="http://schemas.openxmlformats.org/officeDocument/2006/relationships/image" Target="../media/image60.emf"/><Relationship Id="rId2" Type="http://schemas.openxmlformats.org/officeDocument/2006/relationships/image" Target="../media/image45.jpeg"/><Relationship Id="rId16" Type="http://schemas.openxmlformats.org/officeDocument/2006/relationships/customXml" Target="../ink/ink10.xml"/><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7.emf"/><Relationship Id="rId5" Type="http://schemas.openxmlformats.org/officeDocument/2006/relationships/image" Target="../media/image48.jpeg"/><Relationship Id="rId15" Type="http://schemas.openxmlformats.org/officeDocument/2006/relationships/image" Target="../media/image59.emf"/><Relationship Id="rId10" Type="http://schemas.openxmlformats.org/officeDocument/2006/relationships/customXml" Target="../ink/ink7.xml"/><Relationship Id="rId4" Type="http://schemas.openxmlformats.org/officeDocument/2006/relationships/image" Target="../media/image47.jpeg"/><Relationship Id="rId9" Type="http://schemas.openxmlformats.org/officeDocument/2006/relationships/image" Target="../media/image56.emf"/><Relationship Id="rId14" Type="http://schemas.openxmlformats.org/officeDocument/2006/relationships/customXml" Target="../ink/ink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6.jpe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6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3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1.png"/><Relationship Id="rId18" Type="http://schemas.openxmlformats.org/officeDocument/2006/relationships/customXml" Target="../ink/ink19.xml"/><Relationship Id="rId3" Type="http://schemas.openxmlformats.org/officeDocument/2006/relationships/image" Target="../media/image75.jpeg"/><Relationship Id="rId7" Type="http://schemas.openxmlformats.org/officeDocument/2006/relationships/customXml" Target="../ink/ink11.xml"/><Relationship Id="rId12" Type="http://schemas.openxmlformats.org/officeDocument/2006/relationships/customXml" Target="../ink/ink14.xml"/><Relationship Id="rId17" Type="http://schemas.openxmlformats.org/officeDocument/2006/relationships/customXml" Target="../ink/ink18.xml"/><Relationship Id="rId2" Type="http://schemas.openxmlformats.org/officeDocument/2006/relationships/image" Target="../media/image74.jpeg"/><Relationship Id="rId16" Type="http://schemas.openxmlformats.org/officeDocument/2006/relationships/customXml" Target="../ink/ink17.xml"/><Relationship Id="rId20"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78.jpg"/><Relationship Id="rId11" Type="http://schemas.openxmlformats.org/officeDocument/2006/relationships/customXml" Target="../ink/ink13.xml"/><Relationship Id="rId5" Type="http://schemas.openxmlformats.org/officeDocument/2006/relationships/image" Target="../media/image77.jpeg"/><Relationship Id="rId15" Type="http://schemas.openxmlformats.org/officeDocument/2006/relationships/customXml" Target="../ink/ink16.xml"/><Relationship Id="rId10" Type="http://schemas.openxmlformats.org/officeDocument/2006/relationships/image" Target="../media/image80.png"/><Relationship Id="rId19" Type="http://schemas.openxmlformats.org/officeDocument/2006/relationships/customXml" Target="../ink/ink20.xml"/><Relationship Id="rId4" Type="http://schemas.openxmlformats.org/officeDocument/2006/relationships/image" Target="../media/image76.jpeg"/><Relationship Id="rId9" Type="http://schemas.openxmlformats.org/officeDocument/2006/relationships/customXml" Target="../ink/ink12.xml"/><Relationship Id="rId14" Type="http://schemas.openxmlformats.org/officeDocument/2006/relationships/customXml" Target="../ink/ink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6.jpeg"/><Relationship Id="rId7" Type="http://schemas.openxmlformats.org/officeDocument/2006/relationships/image" Target="../media/image9.emf"/><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customXml" Target="../ink/ink1.xml"/><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40480" y="1459601"/>
            <a:ext cx="4285859" cy="1713124"/>
          </a:xfrm>
          <a:prstGeom prst="rect">
            <a:avLst/>
          </a:prstGeom>
        </p:spPr>
      </p:pic>
      <p:sp>
        <p:nvSpPr>
          <p:cNvPr id="2" name="Title 1"/>
          <p:cNvSpPr>
            <a:spLocks noGrp="1"/>
          </p:cNvSpPr>
          <p:nvPr>
            <p:ph type="ctrTitle"/>
          </p:nvPr>
        </p:nvSpPr>
        <p:spPr>
          <a:xfrm>
            <a:off x="182880" y="0"/>
            <a:ext cx="11445240" cy="1459601"/>
          </a:xfrm>
        </p:spPr>
        <p:txBody>
          <a:bodyPr/>
          <a:lstStyle/>
          <a:p>
            <a:endParaRPr lang="en-US" dirty="0"/>
          </a:p>
        </p:txBody>
      </p:sp>
      <p:sp>
        <p:nvSpPr>
          <p:cNvPr id="3" name="Subtitle 2"/>
          <p:cNvSpPr>
            <a:spLocks noGrp="1"/>
          </p:cNvSpPr>
          <p:nvPr>
            <p:ph type="subTitle" idx="1"/>
          </p:nvPr>
        </p:nvSpPr>
        <p:spPr/>
        <p:txBody>
          <a:bodyPr>
            <a:normAutofit/>
          </a:bodyPr>
          <a:lstStyle/>
          <a:p>
            <a:r>
              <a:rPr lang="en-US" sz="2800" b="1" dirty="0"/>
              <a:t>POST 3665</a:t>
            </a:r>
          </a:p>
          <a:p>
            <a:r>
              <a:rPr lang="en-US" sz="2800" b="1" dirty="0"/>
              <a:t>RACELAND, LOUISIANA</a:t>
            </a:r>
          </a:p>
          <a:p>
            <a:r>
              <a:rPr lang="en-US" sz="2800" b="1" dirty="0"/>
              <a:t>COMMUNITY SERVICE REPORT</a:t>
            </a:r>
          </a:p>
        </p:txBody>
      </p:sp>
    </p:spTree>
    <p:extLst>
      <p:ext uri="{BB962C8B-B14F-4D97-AF65-F5344CB8AC3E}">
        <p14:creationId xmlns:p14="http://schemas.microsoft.com/office/powerpoint/2010/main" val="3932666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JULY 2021</a:t>
            </a:r>
          </a:p>
        </p:txBody>
      </p:sp>
      <p:sp>
        <p:nvSpPr>
          <p:cNvPr id="3" name="Content Placeholder 2"/>
          <p:cNvSpPr>
            <a:spLocks noGrp="1"/>
          </p:cNvSpPr>
          <p:nvPr>
            <p:ph idx="1"/>
          </p:nvPr>
        </p:nvSpPr>
        <p:spPr/>
        <p:txBody>
          <a:bodyPr>
            <a:normAutofit/>
          </a:bodyPr>
          <a:lstStyle/>
          <a:p>
            <a:r>
              <a:rPr lang="en-US" dirty="0"/>
              <a:t>COMMUITY SERVICE: </a:t>
            </a:r>
            <a:r>
              <a:rPr lang="en-US" dirty="0">
                <a:solidFill>
                  <a:srgbClr val="FF0000"/>
                </a:solidFill>
              </a:rPr>
              <a:t>YES</a:t>
            </a:r>
          </a:p>
          <a:p>
            <a:r>
              <a:rPr lang="en-US" dirty="0"/>
              <a:t>CITIZENSHIP EDUCATION: </a:t>
            </a:r>
            <a:r>
              <a:rPr lang="en-US" dirty="0">
                <a:solidFill>
                  <a:srgbClr val="FF0000"/>
                </a:solidFill>
              </a:rPr>
              <a:t>YES </a:t>
            </a:r>
          </a:p>
          <a:p>
            <a:r>
              <a:rPr lang="en-US" dirty="0"/>
              <a:t>SAFETY PROGRAMS:</a:t>
            </a:r>
          </a:p>
          <a:p>
            <a:r>
              <a:rPr lang="en-US" dirty="0"/>
              <a:t>YOUTH ACTIVITIES:  </a:t>
            </a:r>
            <a:r>
              <a:rPr lang="en-US" dirty="0">
                <a:solidFill>
                  <a:srgbClr val="FF0000"/>
                </a:solidFill>
              </a:rPr>
              <a:t>YES</a:t>
            </a:r>
          </a:p>
          <a:p>
            <a:r>
              <a:rPr lang="en-US" dirty="0"/>
              <a:t>NAMS:</a:t>
            </a:r>
          </a:p>
          <a:p>
            <a:r>
              <a:rPr lang="en-US" dirty="0"/>
              <a:t>LEGISLATIVE ACTION</a:t>
            </a:r>
          </a:p>
          <a:p>
            <a:r>
              <a:rPr lang="en-US" dirty="0"/>
              <a:t>HOSPITAL: </a:t>
            </a:r>
            <a:r>
              <a:rPr lang="en-US" dirty="0">
                <a:solidFill>
                  <a:srgbClr val="FF0000"/>
                </a:solidFill>
              </a:rPr>
              <a:t>YES</a:t>
            </a:r>
          </a:p>
          <a:p>
            <a:r>
              <a:rPr lang="en-US" dirty="0"/>
              <a:t>MOTORCYLE RIDERS GROUP:</a:t>
            </a:r>
          </a:p>
          <a:p>
            <a:endParaRPr lang="en-US" dirty="0"/>
          </a:p>
        </p:txBody>
      </p:sp>
    </p:spTree>
    <p:extLst>
      <p:ext uri="{BB962C8B-B14F-4D97-AF65-F5344CB8AC3E}">
        <p14:creationId xmlns:p14="http://schemas.microsoft.com/office/powerpoint/2010/main" val="2525891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493107"/>
            <a:ext cx="11918462" cy="3600986"/>
          </a:xfrm>
          <a:prstGeom prst="rect">
            <a:avLst/>
          </a:prstGeom>
        </p:spPr>
        <p:txBody>
          <a:bodyPr wrap="square">
            <a:spAutoFit/>
          </a:bodyPr>
          <a:lstStyle/>
          <a:p>
            <a:endParaRPr lang="en-US" sz="1200" b="1" dirty="0"/>
          </a:p>
          <a:p>
            <a:endParaRPr lang="en-US" sz="1200" b="1" dirty="0"/>
          </a:p>
          <a:p>
            <a:endParaRPr lang="en-US" sz="1200" b="1" dirty="0"/>
          </a:p>
          <a:p>
            <a:r>
              <a:rPr lang="en-US" sz="1200" b="1" dirty="0"/>
              <a:t>Community Service </a:t>
            </a:r>
            <a:r>
              <a:rPr lang="en-US" sz="1200" dirty="0"/>
              <a:t>- 7/2/2021 - Aid to persons or family with tragedy / illness - </a:t>
            </a:r>
            <a:r>
              <a:rPr lang="en-US" sz="1200" dirty="0">
                <a:solidFill>
                  <a:srgbClr val="FF0000"/>
                </a:solidFill>
              </a:rPr>
              <a:t>Donated a casket flag and case to the son of a fallen Veteran. Package and shipped the flag and case to his son.</a:t>
            </a:r>
          </a:p>
          <a:p>
            <a:r>
              <a:rPr lang="en-US" sz="1200" b="1" dirty="0"/>
              <a:t>Community Service </a:t>
            </a:r>
            <a:r>
              <a:rPr lang="en-US" sz="1200" dirty="0"/>
              <a:t>- 7/5/2021 - Aid to persons or family with tragedy / illness - </a:t>
            </a:r>
            <a:r>
              <a:rPr lang="en-US" sz="1200" dirty="0">
                <a:solidFill>
                  <a:srgbClr val="FF0000"/>
                </a:solidFill>
              </a:rPr>
              <a:t>Donated $100.00 to the family of a deceased VFW member to assist with funeral expenses.</a:t>
            </a:r>
          </a:p>
          <a:p>
            <a:r>
              <a:rPr lang="en-US" sz="1200" b="1" dirty="0"/>
              <a:t>Community Service </a:t>
            </a:r>
            <a:r>
              <a:rPr lang="en-US" sz="1200" dirty="0"/>
              <a:t>- 7/7/2021 - Aid to persons or family with tragedy / illness - </a:t>
            </a:r>
            <a:r>
              <a:rPr lang="en-US" sz="1200" dirty="0">
                <a:solidFill>
                  <a:srgbClr val="FF0000"/>
                </a:solidFill>
              </a:rPr>
              <a:t>Donated a casket flag case to a deceased member’s family.</a:t>
            </a:r>
          </a:p>
          <a:p>
            <a:r>
              <a:rPr lang="en-US" sz="1200" b="1" dirty="0"/>
              <a:t>Citizenship Education </a:t>
            </a:r>
            <a:r>
              <a:rPr lang="en-US" sz="1200" dirty="0"/>
              <a:t>- 7/15/2021 - Fly POW/MIA Flag - </a:t>
            </a:r>
            <a:r>
              <a:rPr lang="en-US" sz="1200" dirty="0">
                <a:solidFill>
                  <a:srgbClr val="FF0000"/>
                </a:solidFill>
              </a:rPr>
              <a:t>Flew POW flag every day at the Post and had a ceremony. Also fallen Soldier display table set up.</a:t>
            </a:r>
          </a:p>
          <a:p>
            <a:r>
              <a:rPr lang="en-US" sz="1200" b="1" dirty="0"/>
              <a:t>Community Service </a:t>
            </a:r>
            <a:r>
              <a:rPr lang="en-US" sz="1200" dirty="0"/>
              <a:t>- 7/20/2021 - Aid to others – </a:t>
            </a:r>
            <a:r>
              <a:rPr lang="en-US" sz="1200" dirty="0">
                <a:solidFill>
                  <a:srgbClr val="FF0000"/>
                </a:solidFill>
              </a:rPr>
              <a:t>Comrade </a:t>
            </a:r>
            <a:r>
              <a:rPr lang="en-US" sz="1200" dirty="0" err="1">
                <a:solidFill>
                  <a:srgbClr val="FF0000"/>
                </a:solidFill>
              </a:rPr>
              <a:t>Dalgo</a:t>
            </a:r>
            <a:r>
              <a:rPr lang="en-US" sz="1200" dirty="0">
                <a:solidFill>
                  <a:srgbClr val="FF0000"/>
                </a:solidFill>
              </a:rPr>
              <a:t> provided two free haircuts to individuals who were attending a funeral due to a death in the family.   </a:t>
            </a:r>
          </a:p>
          <a:p>
            <a:r>
              <a:rPr lang="en-US" sz="1200" b="1" dirty="0"/>
              <a:t>Hospital</a:t>
            </a:r>
            <a:r>
              <a:rPr lang="en-US" sz="1200" dirty="0"/>
              <a:t> - 7/21/2021 - Visit Veterans (</a:t>
            </a:r>
            <a:r>
              <a:rPr lang="en-US" sz="1200" dirty="0" err="1"/>
              <a:t>Hosp</a:t>
            </a:r>
            <a:r>
              <a:rPr lang="en-US" sz="1200" dirty="0"/>
              <a:t> &amp; Home) – </a:t>
            </a:r>
            <a:r>
              <a:rPr lang="en-US" sz="1200" dirty="0">
                <a:solidFill>
                  <a:srgbClr val="FF0000"/>
                </a:solidFill>
              </a:rPr>
              <a:t>Comrade Prestenback checked on a member Edward </a:t>
            </a:r>
            <a:r>
              <a:rPr lang="en-US" sz="1200" dirty="0" err="1">
                <a:solidFill>
                  <a:srgbClr val="FF0000"/>
                </a:solidFill>
              </a:rPr>
              <a:t>Orgeron</a:t>
            </a:r>
            <a:r>
              <a:rPr lang="en-US" sz="1200" dirty="0">
                <a:solidFill>
                  <a:srgbClr val="FF0000"/>
                </a:solidFill>
              </a:rPr>
              <a:t> battling cancer at his residence. Sat with member about an hour.</a:t>
            </a:r>
          </a:p>
          <a:p>
            <a:r>
              <a:rPr lang="en-US" sz="1200" b="1" dirty="0"/>
              <a:t>Community Service </a:t>
            </a:r>
            <a:r>
              <a:rPr lang="en-US" sz="1200" dirty="0"/>
              <a:t>- 7/21/2021 - Other school or church assistance – </a:t>
            </a:r>
            <a:r>
              <a:rPr lang="en-US" sz="1200" dirty="0">
                <a:solidFill>
                  <a:srgbClr val="FF0000"/>
                </a:solidFill>
              </a:rPr>
              <a:t>Comrade </a:t>
            </a:r>
            <a:r>
              <a:rPr lang="en-US" sz="1200" dirty="0" err="1">
                <a:solidFill>
                  <a:srgbClr val="FF0000"/>
                </a:solidFill>
              </a:rPr>
              <a:t>Dalgo</a:t>
            </a:r>
            <a:r>
              <a:rPr lang="en-US" sz="1200" dirty="0">
                <a:solidFill>
                  <a:srgbClr val="FF0000"/>
                </a:solidFill>
              </a:rPr>
              <a:t> volunteered his </a:t>
            </a:r>
            <a:r>
              <a:rPr lang="en-US" sz="1200" dirty="0" err="1">
                <a:solidFill>
                  <a:srgbClr val="FF0000"/>
                </a:solidFill>
              </a:rPr>
              <a:t>tim</a:t>
            </a:r>
            <a:r>
              <a:rPr lang="en-US" sz="1200" dirty="0">
                <a:solidFill>
                  <a:srgbClr val="FF0000"/>
                </a:solidFill>
              </a:rPr>
              <a:t> to pack and take 18 kids youth trip on a youth trip.  Also taught lessons to the youth.  </a:t>
            </a:r>
          </a:p>
          <a:p>
            <a:r>
              <a:rPr lang="en-US" sz="1200" b="1" dirty="0"/>
              <a:t>Community Service </a:t>
            </a:r>
            <a:r>
              <a:rPr lang="en-US" sz="1200" dirty="0"/>
              <a:t>- 7/21/2021 - Aid to others - </a:t>
            </a:r>
            <a:r>
              <a:rPr lang="en-US" sz="1200" dirty="0">
                <a:solidFill>
                  <a:srgbClr val="FF0000"/>
                </a:solidFill>
              </a:rPr>
              <a:t>Comrade </a:t>
            </a:r>
            <a:r>
              <a:rPr lang="en-US" sz="1200" dirty="0" err="1">
                <a:solidFill>
                  <a:srgbClr val="FF0000"/>
                </a:solidFill>
              </a:rPr>
              <a:t>Dalgo</a:t>
            </a:r>
            <a:r>
              <a:rPr lang="en-US" sz="1200" dirty="0">
                <a:solidFill>
                  <a:srgbClr val="FF0000"/>
                </a:solidFill>
              </a:rPr>
              <a:t> volunteered his time to mow an elderly couples grass in the community.   </a:t>
            </a:r>
          </a:p>
          <a:p>
            <a:r>
              <a:rPr lang="en-US" sz="1200" b="1" dirty="0"/>
              <a:t>Community Service </a:t>
            </a:r>
            <a:r>
              <a:rPr lang="en-US" sz="1200" dirty="0"/>
              <a:t>- 7/23/2021 - Other school or church assistance – </a:t>
            </a:r>
            <a:r>
              <a:rPr lang="en-US" sz="1200" dirty="0">
                <a:solidFill>
                  <a:srgbClr val="FF0000"/>
                </a:solidFill>
              </a:rPr>
              <a:t>Comrade </a:t>
            </a:r>
            <a:r>
              <a:rPr lang="en-US" sz="1200" dirty="0" err="1">
                <a:solidFill>
                  <a:srgbClr val="FF0000"/>
                </a:solidFill>
              </a:rPr>
              <a:t>Dalgo</a:t>
            </a:r>
            <a:r>
              <a:rPr lang="en-US" sz="1200" dirty="0">
                <a:solidFill>
                  <a:srgbClr val="FF0000"/>
                </a:solidFill>
              </a:rPr>
              <a:t> Youth Retreat continues – Feeding them and teaching lessons - Baptizing 2 of them.</a:t>
            </a:r>
          </a:p>
          <a:p>
            <a:r>
              <a:rPr lang="en-US" sz="1200" b="1" dirty="0"/>
              <a:t>Community Service </a:t>
            </a:r>
            <a:r>
              <a:rPr lang="en-US" sz="1200" dirty="0"/>
              <a:t>- 7/24/2021 - Other school or church assistance – </a:t>
            </a:r>
            <a:r>
              <a:rPr lang="en-US" sz="1200" dirty="0">
                <a:solidFill>
                  <a:srgbClr val="FF0000"/>
                </a:solidFill>
              </a:rPr>
              <a:t>Comrade </a:t>
            </a:r>
            <a:r>
              <a:rPr lang="en-US" sz="1200" dirty="0" err="1">
                <a:solidFill>
                  <a:srgbClr val="FF0000"/>
                </a:solidFill>
              </a:rPr>
              <a:t>Dalgo</a:t>
            </a:r>
            <a:r>
              <a:rPr lang="en-US" sz="1200" dirty="0">
                <a:solidFill>
                  <a:srgbClr val="FF0000"/>
                </a:solidFill>
              </a:rPr>
              <a:t> volunteered his time  help the local church with construction..  </a:t>
            </a:r>
          </a:p>
          <a:p>
            <a:r>
              <a:rPr lang="en-US" sz="1200" b="1" dirty="0"/>
              <a:t>Community Service </a:t>
            </a:r>
            <a:r>
              <a:rPr lang="en-US" sz="1200" dirty="0"/>
              <a:t>- 7/24/2021 - Other school or church assistance – </a:t>
            </a:r>
            <a:r>
              <a:rPr lang="en-US" sz="1200" dirty="0">
                <a:solidFill>
                  <a:srgbClr val="FF0000"/>
                </a:solidFill>
              </a:rPr>
              <a:t>Comrade </a:t>
            </a:r>
            <a:r>
              <a:rPr lang="en-US" sz="1200" dirty="0" err="1">
                <a:solidFill>
                  <a:srgbClr val="FF0000"/>
                </a:solidFill>
              </a:rPr>
              <a:t>Dalgo</a:t>
            </a:r>
            <a:r>
              <a:rPr lang="en-US" sz="1200" dirty="0">
                <a:solidFill>
                  <a:srgbClr val="FF0000"/>
                </a:solidFill>
              </a:rPr>
              <a:t> taught lessons at the Youth Retreat </a:t>
            </a:r>
            <a:r>
              <a:rPr lang="en-US" sz="1200" dirty="0" err="1">
                <a:solidFill>
                  <a:srgbClr val="FF0000"/>
                </a:solidFill>
              </a:rPr>
              <a:t>outh</a:t>
            </a:r>
            <a:r>
              <a:rPr lang="en-US" sz="1200" dirty="0">
                <a:solidFill>
                  <a:srgbClr val="FF0000"/>
                </a:solidFill>
              </a:rPr>
              <a:t> retreat taught a lesson.  He fed them breakfast -packed up camp and kids -drove back to church unloaded. </a:t>
            </a:r>
          </a:p>
          <a:p>
            <a:r>
              <a:rPr lang="en-US" sz="1200" b="1" dirty="0"/>
              <a:t>Community Service </a:t>
            </a:r>
            <a:r>
              <a:rPr lang="en-US" sz="1200" dirty="0"/>
              <a:t>- 7/26/2021 - Aid to others - </a:t>
            </a:r>
            <a:r>
              <a:rPr lang="en-US" sz="1200" dirty="0">
                <a:solidFill>
                  <a:srgbClr val="FF0000"/>
                </a:solidFill>
              </a:rPr>
              <a:t>Comrade </a:t>
            </a:r>
            <a:r>
              <a:rPr lang="en-US" sz="1200" dirty="0" err="1">
                <a:solidFill>
                  <a:srgbClr val="FF0000"/>
                </a:solidFill>
              </a:rPr>
              <a:t>Lamey</a:t>
            </a:r>
            <a:r>
              <a:rPr lang="en-US" sz="1200" dirty="0">
                <a:solidFill>
                  <a:srgbClr val="FF0000"/>
                </a:solidFill>
              </a:rPr>
              <a:t> brought a special-needs man Brian Pierce to work.   </a:t>
            </a:r>
          </a:p>
          <a:p>
            <a:r>
              <a:rPr lang="en-US" sz="1200" b="1" dirty="0"/>
              <a:t>Community Service </a:t>
            </a:r>
            <a:r>
              <a:rPr lang="en-US" sz="1200" dirty="0"/>
              <a:t>- 7/29/2021 - Aid to others - </a:t>
            </a:r>
            <a:r>
              <a:rPr lang="en-US" sz="1200" dirty="0">
                <a:solidFill>
                  <a:srgbClr val="FF0000"/>
                </a:solidFill>
              </a:rPr>
              <a:t>Comrade brought special-needs man to work.  </a:t>
            </a:r>
          </a:p>
        </p:txBody>
      </p:sp>
      <p:sp>
        <p:nvSpPr>
          <p:cNvPr id="4" name="TextBox 3"/>
          <p:cNvSpPr txBox="1"/>
          <p:nvPr/>
        </p:nvSpPr>
        <p:spPr>
          <a:xfrm>
            <a:off x="0" y="70337"/>
            <a:ext cx="12832861" cy="769441"/>
          </a:xfrm>
          <a:prstGeom prst="rect">
            <a:avLst/>
          </a:prstGeom>
          <a:noFill/>
        </p:spPr>
        <p:txBody>
          <a:bodyPr wrap="square" rtlCol="0">
            <a:spAutoFit/>
          </a:bodyPr>
          <a:lstStyle/>
          <a:p>
            <a:pPr algn="ctr"/>
            <a:r>
              <a:rPr lang="en-US" sz="4400" b="1" dirty="0">
                <a:solidFill>
                  <a:srgbClr val="FF0000"/>
                </a:solidFill>
              </a:rPr>
              <a:t>JULY 2021</a:t>
            </a:r>
          </a:p>
        </p:txBody>
      </p:sp>
      <p:sp>
        <p:nvSpPr>
          <p:cNvPr id="6" name="TextBox 5"/>
          <p:cNvSpPr txBox="1"/>
          <p:nvPr/>
        </p:nvSpPr>
        <p:spPr>
          <a:xfrm>
            <a:off x="0" y="1484923"/>
            <a:ext cx="12192000" cy="307777"/>
          </a:xfrm>
          <a:prstGeom prst="rect">
            <a:avLst/>
          </a:prstGeom>
          <a:noFill/>
        </p:spPr>
        <p:txBody>
          <a:bodyPr wrap="square" rtlCol="0">
            <a:spAutoFit/>
          </a:bodyPr>
          <a:lstStyle/>
          <a:p>
            <a:r>
              <a:rPr lang="en-US" sz="1400" b="1" dirty="0"/>
              <a:t>TOTAL PERSONS SERVED:  </a:t>
            </a:r>
            <a:r>
              <a:rPr lang="en-US" sz="1400" b="1" dirty="0">
                <a:solidFill>
                  <a:srgbClr val="FF0000"/>
                </a:solidFill>
              </a:rPr>
              <a:t>36</a:t>
            </a:r>
            <a:r>
              <a:rPr lang="en-US" sz="1400" b="1" dirty="0"/>
              <a:t>		TOTAL FUNDS USED/DONATED:  </a:t>
            </a:r>
            <a:r>
              <a:rPr lang="en-US" sz="1400" b="1" dirty="0">
                <a:solidFill>
                  <a:srgbClr val="FF0000"/>
                </a:solidFill>
              </a:rPr>
              <a:t>$1967.40</a:t>
            </a:r>
            <a:r>
              <a:rPr lang="en-US" sz="1400" b="1" dirty="0"/>
              <a:t>		TOTAL HOURS WORKED:  </a:t>
            </a:r>
            <a:r>
              <a:rPr lang="en-US" sz="1400" b="1" dirty="0">
                <a:solidFill>
                  <a:srgbClr val="FF0000"/>
                </a:solidFill>
              </a:rPr>
              <a:t>60</a:t>
            </a:r>
            <a:r>
              <a:rPr lang="en-US" sz="1400" b="1" dirty="0"/>
              <a:t>	</a:t>
            </a:r>
          </a:p>
        </p:txBody>
      </p:sp>
    </p:spTree>
    <p:extLst>
      <p:ext uri="{BB962C8B-B14F-4D97-AF65-F5344CB8AC3E}">
        <p14:creationId xmlns:p14="http://schemas.microsoft.com/office/powerpoint/2010/main" val="3144558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3275" y="0"/>
            <a:ext cx="3198725" cy="2131963"/>
          </a:xfrm>
          <a:prstGeom prst="rect">
            <a:avLst/>
          </a:prstGeom>
        </p:spPr>
      </p:pic>
      <p:sp>
        <p:nvSpPr>
          <p:cNvPr id="3" name="TextBox 2"/>
          <p:cNvSpPr txBox="1"/>
          <p:nvPr/>
        </p:nvSpPr>
        <p:spPr>
          <a:xfrm>
            <a:off x="1484923" y="1065981"/>
            <a:ext cx="6900985" cy="369332"/>
          </a:xfrm>
          <a:prstGeom prst="rect">
            <a:avLst/>
          </a:prstGeom>
          <a:noFill/>
        </p:spPr>
        <p:txBody>
          <a:bodyPr wrap="square" rtlCol="0">
            <a:spAutoFit/>
          </a:bodyPr>
          <a:lstStyle/>
          <a:p>
            <a:r>
              <a:rPr lang="en-US" dirty="0"/>
              <a:t>Post donated a casket flag and case to the son of a fallen Veteran.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41140"/>
            <a:ext cx="4131425" cy="1310573"/>
          </a:xfrm>
          <a:prstGeom prst="rect">
            <a:avLst/>
          </a:prstGeom>
        </p:spPr>
      </p:pic>
      <p:sp>
        <p:nvSpPr>
          <p:cNvPr id="5" name="TextBox 4"/>
          <p:cNvSpPr txBox="1"/>
          <p:nvPr/>
        </p:nvSpPr>
        <p:spPr>
          <a:xfrm>
            <a:off x="5910349" y="3125585"/>
            <a:ext cx="4721629" cy="923330"/>
          </a:xfrm>
          <a:prstGeom prst="rect">
            <a:avLst/>
          </a:prstGeom>
          <a:noFill/>
        </p:spPr>
        <p:txBody>
          <a:bodyPr wrap="square" rtlCol="0">
            <a:spAutoFit/>
          </a:bodyPr>
          <a:lstStyle/>
          <a:p>
            <a:r>
              <a:rPr lang="en-US" dirty="0"/>
              <a:t>Donated $100.00 to the family of deceased member </a:t>
            </a:r>
            <a:r>
              <a:rPr lang="en-US" dirty="0" err="1"/>
              <a:t>Gatewood</a:t>
            </a:r>
            <a:r>
              <a:rPr lang="en-US" dirty="0"/>
              <a:t> “Pot” </a:t>
            </a:r>
            <a:r>
              <a:rPr lang="en-US" dirty="0" err="1"/>
              <a:t>Folse</a:t>
            </a:r>
            <a:r>
              <a:rPr lang="en-US" dirty="0"/>
              <a:t> to assist with funeral expenses.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8911244" y="4397432"/>
            <a:ext cx="3280756" cy="2460567"/>
          </a:xfrm>
          <a:prstGeom prst="rect">
            <a:avLst/>
          </a:prstGeom>
        </p:spPr>
      </p:pic>
      <p:sp>
        <p:nvSpPr>
          <p:cNvPr id="7" name="TextBox 6"/>
          <p:cNvSpPr txBox="1"/>
          <p:nvPr/>
        </p:nvSpPr>
        <p:spPr>
          <a:xfrm>
            <a:off x="1670858" y="5494713"/>
            <a:ext cx="5594466" cy="646331"/>
          </a:xfrm>
          <a:prstGeom prst="rect">
            <a:avLst/>
          </a:prstGeom>
          <a:noFill/>
        </p:spPr>
        <p:txBody>
          <a:bodyPr wrap="square" rtlCol="0">
            <a:spAutoFit/>
          </a:bodyPr>
          <a:lstStyle/>
          <a:p>
            <a:r>
              <a:rPr lang="en-US" dirty="0"/>
              <a:t>Post Chaplin volunteering his time to take 18 children on a youth church retreat.  Teaching our youth.  </a:t>
            </a:r>
          </a:p>
        </p:txBody>
      </p:sp>
      <mc:AlternateContent xmlns:mc="http://schemas.openxmlformats.org/markup-compatibility/2006" xmlns:p14="http://schemas.microsoft.com/office/powerpoint/2010/main">
        <mc:Choice Requires="p14">
          <p:contentPart p14:bwMode="auto" r:id="rId5">
            <p14:nvContentPartPr>
              <p14:cNvPr id="9" name="Ink 8"/>
              <p14:cNvContentPartPr/>
              <p14:nvPr/>
            </p14:nvContentPartPr>
            <p14:xfrm>
              <a:off x="642097" y="4137436"/>
              <a:ext cx="621720" cy="43920"/>
            </p14:xfrm>
          </p:contentPart>
        </mc:Choice>
        <mc:Fallback xmlns="">
          <p:pic>
            <p:nvPicPr>
              <p:cNvPr id="9" name="Ink 8"/>
              <p:cNvPicPr/>
              <p:nvPr/>
            </p:nvPicPr>
            <p:blipFill>
              <a:blip r:embed="rId6"/>
              <a:stretch>
                <a:fillRect/>
              </a:stretch>
            </p:blipFill>
            <p:spPr>
              <a:xfrm>
                <a:off x="624097" y="4119436"/>
                <a:ext cx="657720" cy="79920"/>
              </a:xfrm>
              <a:prstGeom prst="rect">
                <a:avLst/>
              </a:prstGeom>
            </p:spPr>
          </p:pic>
        </mc:Fallback>
      </mc:AlternateContent>
    </p:spTree>
    <p:extLst>
      <p:ext uri="{BB962C8B-B14F-4D97-AF65-F5344CB8AC3E}">
        <p14:creationId xmlns:p14="http://schemas.microsoft.com/office/powerpoint/2010/main" val="3289150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AUGUST 2021</a:t>
            </a:r>
            <a:br>
              <a:rPr lang="en-US" b="1" dirty="0">
                <a:solidFill>
                  <a:srgbClr val="FF0000"/>
                </a:solidFill>
              </a:rPr>
            </a:br>
            <a:endParaRPr lang="en-US" b="1" dirty="0">
              <a:solidFill>
                <a:srgbClr val="FF0000"/>
              </a:solidFill>
            </a:endParaRPr>
          </a:p>
        </p:txBody>
      </p:sp>
      <p:sp>
        <p:nvSpPr>
          <p:cNvPr id="3" name="Content Placeholder 2"/>
          <p:cNvSpPr>
            <a:spLocks noGrp="1"/>
          </p:cNvSpPr>
          <p:nvPr>
            <p:ph idx="1"/>
          </p:nvPr>
        </p:nvSpPr>
        <p:spPr/>
        <p:txBody>
          <a:bodyPr/>
          <a:lstStyle/>
          <a:p>
            <a:r>
              <a:rPr lang="en-US" dirty="0"/>
              <a:t>COMMUITY SERVICE: </a:t>
            </a:r>
            <a:r>
              <a:rPr lang="en-US" dirty="0">
                <a:solidFill>
                  <a:srgbClr val="FF0000"/>
                </a:solidFill>
              </a:rPr>
              <a:t>YES</a:t>
            </a:r>
          </a:p>
          <a:p>
            <a:r>
              <a:rPr lang="en-US" dirty="0"/>
              <a:t>CITIZENSHIP EDUCATION:  </a:t>
            </a:r>
            <a:r>
              <a:rPr lang="en-US" dirty="0">
                <a:solidFill>
                  <a:srgbClr val="FF0000"/>
                </a:solidFill>
              </a:rPr>
              <a:t>YES</a:t>
            </a:r>
          </a:p>
          <a:p>
            <a:r>
              <a:rPr lang="en-US" dirty="0"/>
              <a:t>SAFETY PROGRAMS:</a:t>
            </a:r>
          </a:p>
          <a:p>
            <a:r>
              <a:rPr lang="en-US" dirty="0"/>
              <a:t>YOUTH ACTIVITIES: </a:t>
            </a:r>
            <a:r>
              <a:rPr lang="en-US" dirty="0">
                <a:solidFill>
                  <a:srgbClr val="FF0000"/>
                </a:solidFill>
              </a:rPr>
              <a:t>YES</a:t>
            </a:r>
          </a:p>
          <a:p>
            <a:r>
              <a:rPr lang="en-US" dirty="0"/>
              <a:t>NAMS:</a:t>
            </a:r>
          </a:p>
          <a:p>
            <a:r>
              <a:rPr lang="en-US" dirty="0"/>
              <a:t>LEGISLATIVE ACTION</a:t>
            </a:r>
          </a:p>
          <a:p>
            <a:r>
              <a:rPr lang="en-US" dirty="0"/>
              <a:t>HOSPITAL: </a:t>
            </a:r>
          </a:p>
          <a:p>
            <a:r>
              <a:rPr lang="en-US" dirty="0"/>
              <a:t>MOTORCYLE RIDERS GROUP:</a:t>
            </a:r>
          </a:p>
          <a:p>
            <a:endParaRPr lang="en-US" dirty="0"/>
          </a:p>
        </p:txBody>
      </p:sp>
    </p:spTree>
    <p:extLst>
      <p:ext uri="{BB962C8B-B14F-4D97-AF65-F5344CB8AC3E}">
        <p14:creationId xmlns:p14="http://schemas.microsoft.com/office/powerpoint/2010/main" val="1423789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52165"/>
            <a:ext cx="11995265" cy="4616648"/>
          </a:xfrm>
          <a:prstGeom prst="rect">
            <a:avLst/>
          </a:prstGeom>
        </p:spPr>
        <p:txBody>
          <a:bodyPr wrap="square">
            <a:spAutoFit/>
          </a:bodyPr>
          <a:lstStyle/>
          <a:p>
            <a:endParaRPr lang="en-US" sz="1400" b="1" dirty="0"/>
          </a:p>
          <a:p>
            <a:r>
              <a:rPr lang="en-US" sz="1400" b="1" dirty="0"/>
              <a:t>Community Service </a:t>
            </a:r>
            <a:r>
              <a:rPr lang="en-US" sz="1400" dirty="0"/>
              <a:t>- 8/1/2021 - Other school or church assistance - </a:t>
            </a:r>
            <a:r>
              <a:rPr lang="en-US" sz="1400" dirty="0">
                <a:solidFill>
                  <a:srgbClr val="FF0000"/>
                </a:solidFill>
              </a:rPr>
              <a:t>Comrade </a:t>
            </a:r>
            <a:r>
              <a:rPr lang="en-US" sz="1400" dirty="0" err="1">
                <a:solidFill>
                  <a:srgbClr val="FF0000"/>
                </a:solidFill>
              </a:rPr>
              <a:t>Dalgo</a:t>
            </a:r>
            <a:r>
              <a:rPr lang="en-US" sz="1400" dirty="0">
                <a:solidFill>
                  <a:srgbClr val="FF0000"/>
                </a:solidFill>
              </a:rPr>
              <a:t> volunteered his time at Hope church early to repair broken things.  He also served and broke things down at church before and after services.</a:t>
            </a:r>
          </a:p>
          <a:p>
            <a:r>
              <a:rPr lang="en-US" sz="1400" b="1" dirty="0"/>
              <a:t>Community Service </a:t>
            </a:r>
            <a:r>
              <a:rPr lang="en-US" sz="1400" dirty="0"/>
              <a:t>- 8/1/2021 - Other school or church assistance – </a:t>
            </a:r>
            <a:r>
              <a:rPr lang="en-US" sz="1400" dirty="0" err="1">
                <a:solidFill>
                  <a:srgbClr val="FF0000"/>
                </a:solidFill>
              </a:rPr>
              <a:t>Comarde</a:t>
            </a:r>
            <a:r>
              <a:rPr lang="en-US" sz="1400" dirty="0">
                <a:solidFill>
                  <a:srgbClr val="FF0000"/>
                </a:solidFill>
              </a:rPr>
              <a:t> </a:t>
            </a:r>
            <a:r>
              <a:rPr lang="en-US" sz="1400" dirty="0" err="1">
                <a:solidFill>
                  <a:srgbClr val="FF0000"/>
                </a:solidFill>
              </a:rPr>
              <a:t>Dalgo</a:t>
            </a:r>
            <a:r>
              <a:rPr lang="en-US" sz="1400" dirty="0">
                <a:solidFill>
                  <a:srgbClr val="FF0000"/>
                </a:solidFill>
              </a:rPr>
              <a:t> volunteered his time and taught bible classes at Hope Church in two separate locations</a:t>
            </a:r>
          </a:p>
          <a:p>
            <a:r>
              <a:rPr lang="en-US" sz="1400" b="1" dirty="0"/>
              <a:t>Community Service </a:t>
            </a:r>
            <a:r>
              <a:rPr lang="en-US" sz="1400" dirty="0"/>
              <a:t>- 8/2/2021 - Aid to others - </a:t>
            </a:r>
            <a:r>
              <a:rPr lang="en-US" sz="1400" dirty="0">
                <a:solidFill>
                  <a:srgbClr val="FF0000"/>
                </a:solidFill>
              </a:rPr>
              <a:t>Comrade </a:t>
            </a:r>
            <a:r>
              <a:rPr lang="en-US" sz="1400" dirty="0" err="1">
                <a:solidFill>
                  <a:srgbClr val="FF0000"/>
                </a:solidFill>
              </a:rPr>
              <a:t>Lamey</a:t>
            </a:r>
            <a:r>
              <a:rPr lang="en-US" sz="1400" dirty="0">
                <a:solidFill>
                  <a:srgbClr val="FF0000"/>
                </a:solidFill>
              </a:rPr>
              <a:t> brought a special-needs man Brian Pierce to work. </a:t>
            </a:r>
          </a:p>
          <a:p>
            <a:r>
              <a:rPr lang="en-US" sz="1400" b="1" dirty="0"/>
              <a:t>Community Service </a:t>
            </a:r>
            <a:r>
              <a:rPr lang="en-US" sz="1400" dirty="0"/>
              <a:t>- 8/2/2021 - Aid to persons or family with tragedy / illness – </a:t>
            </a:r>
            <a:r>
              <a:rPr lang="en-US" sz="1400" dirty="0">
                <a:solidFill>
                  <a:srgbClr val="FF0000"/>
                </a:solidFill>
              </a:rPr>
              <a:t>Comrade </a:t>
            </a:r>
            <a:r>
              <a:rPr lang="en-US" sz="1400" dirty="0" err="1">
                <a:solidFill>
                  <a:srgbClr val="FF0000"/>
                </a:solidFill>
              </a:rPr>
              <a:t>Dalgo</a:t>
            </a:r>
            <a:r>
              <a:rPr lang="en-US" sz="1400" dirty="0">
                <a:solidFill>
                  <a:srgbClr val="FF0000"/>
                </a:solidFill>
              </a:rPr>
              <a:t> learned of an individual in the community with </a:t>
            </a:r>
            <a:r>
              <a:rPr lang="en-US" sz="1400" dirty="0" err="1">
                <a:solidFill>
                  <a:srgbClr val="FF0000"/>
                </a:solidFill>
              </a:rPr>
              <a:t>Covid</a:t>
            </a:r>
            <a:r>
              <a:rPr lang="en-US" sz="1400" dirty="0">
                <a:solidFill>
                  <a:srgbClr val="FF0000"/>
                </a:solidFill>
              </a:rPr>
              <a:t>.  He purchased and brought the individual medicine.  </a:t>
            </a:r>
          </a:p>
          <a:p>
            <a:r>
              <a:rPr lang="en-US" sz="1400" b="1" dirty="0"/>
              <a:t>Community Service </a:t>
            </a:r>
            <a:r>
              <a:rPr lang="en-US" sz="1400" dirty="0"/>
              <a:t>- 8/4/2021 - Aid to others - Cleaned up around the church. – </a:t>
            </a:r>
            <a:r>
              <a:rPr lang="en-US" sz="1400" dirty="0">
                <a:solidFill>
                  <a:srgbClr val="FF0000"/>
                </a:solidFill>
              </a:rPr>
              <a:t>Comrade </a:t>
            </a:r>
            <a:r>
              <a:rPr lang="en-US" sz="1400" dirty="0" err="1">
                <a:solidFill>
                  <a:srgbClr val="FF0000"/>
                </a:solidFill>
              </a:rPr>
              <a:t>Dalgo</a:t>
            </a:r>
            <a:r>
              <a:rPr lang="en-US" sz="1400" dirty="0">
                <a:solidFill>
                  <a:srgbClr val="FF0000"/>
                </a:solidFill>
              </a:rPr>
              <a:t> volunteered his time to clean up after Church and police call the grounds.  </a:t>
            </a:r>
          </a:p>
          <a:p>
            <a:r>
              <a:rPr lang="en-US" sz="1400" b="1" dirty="0"/>
              <a:t>Youth Activities </a:t>
            </a:r>
            <a:r>
              <a:rPr lang="en-US" sz="1400" dirty="0"/>
              <a:t>- 8/5/2021 - Scholarships/merits awarded - </a:t>
            </a:r>
            <a:r>
              <a:rPr lang="en-US" sz="1400" dirty="0">
                <a:solidFill>
                  <a:srgbClr val="FF0000"/>
                </a:solidFill>
              </a:rPr>
              <a:t>Local Scholarship paid to Seth Prestenback. Attending Nicholas State University and majoring in Education.</a:t>
            </a:r>
          </a:p>
          <a:p>
            <a:r>
              <a:rPr lang="en-US" sz="1400" b="1" dirty="0"/>
              <a:t>Community Service </a:t>
            </a:r>
            <a:r>
              <a:rPr lang="en-US" sz="1400" dirty="0"/>
              <a:t>- 8/6/2021 - Other school or church assistance – </a:t>
            </a:r>
            <a:r>
              <a:rPr lang="en-US" sz="1400" dirty="0">
                <a:solidFill>
                  <a:srgbClr val="FF0000"/>
                </a:solidFill>
              </a:rPr>
              <a:t>Comrade </a:t>
            </a:r>
            <a:r>
              <a:rPr lang="en-US" sz="1400" dirty="0" err="1">
                <a:solidFill>
                  <a:srgbClr val="FF0000"/>
                </a:solidFill>
              </a:rPr>
              <a:t>Dalgo</a:t>
            </a:r>
            <a:r>
              <a:rPr lang="en-US" sz="1400" dirty="0">
                <a:solidFill>
                  <a:srgbClr val="FF0000"/>
                </a:solidFill>
              </a:rPr>
              <a:t> volunteered his time to pick materials up for church so they can remodel. </a:t>
            </a:r>
          </a:p>
          <a:p>
            <a:r>
              <a:rPr lang="en-US" sz="1400" b="1" dirty="0"/>
              <a:t>Community Service </a:t>
            </a:r>
            <a:r>
              <a:rPr lang="en-US" sz="1400" dirty="0"/>
              <a:t>- 8/7/2021 - Provided military Funeral Honors - </a:t>
            </a:r>
            <a:r>
              <a:rPr lang="en-US" sz="1400" dirty="0">
                <a:solidFill>
                  <a:srgbClr val="FF0000"/>
                </a:solidFill>
              </a:rPr>
              <a:t>Two comrades attended and participated in a member’s funeral. Also presented the family with a casket flag case. </a:t>
            </a:r>
          </a:p>
          <a:p>
            <a:r>
              <a:rPr lang="en-US" sz="1400" b="1" dirty="0"/>
              <a:t>Community Service </a:t>
            </a:r>
            <a:r>
              <a:rPr lang="en-US" sz="1400" dirty="0"/>
              <a:t>- 8/7/2021 - Other cooperative project - </a:t>
            </a:r>
            <a:r>
              <a:rPr lang="en-US" sz="1400" dirty="0">
                <a:solidFill>
                  <a:srgbClr val="FF0000"/>
                </a:solidFill>
              </a:rPr>
              <a:t>Partnered with VFW Post 3750, 7717, 7717, 3693 and 3784 to prepare a meal for Army Reserve Soldiers deploying </a:t>
            </a:r>
            <a:r>
              <a:rPr lang="en-US" sz="1400" dirty="0" err="1">
                <a:solidFill>
                  <a:srgbClr val="FF0000"/>
                </a:solidFill>
              </a:rPr>
              <a:t>Oconus</a:t>
            </a:r>
            <a:r>
              <a:rPr lang="en-US" sz="1400" dirty="0">
                <a:solidFill>
                  <a:srgbClr val="FF0000"/>
                </a:solidFill>
              </a:rPr>
              <a:t>. Attended their mobilization ceremony and provided a meal to 35 soldiers &amp; 100 families members. Prepared jambalaya and whites beans.</a:t>
            </a:r>
          </a:p>
          <a:p>
            <a:r>
              <a:rPr lang="en-US" sz="1400" b="1" dirty="0"/>
              <a:t>Community Service </a:t>
            </a:r>
            <a:r>
              <a:rPr lang="en-US" sz="1400" dirty="0"/>
              <a:t>- 8/8/2021 - Aid to others </a:t>
            </a:r>
            <a:r>
              <a:rPr lang="en-US" sz="1400" dirty="0">
                <a:solidFill>
                  <a:srgbClr val="FF0000"/>
                </a:solidFill>
              </a:rPr>
              <a:t>– Comrade </a:t>
            </a:r>
            <a:r>
              <a:rPr lang="en-US" sz="1400" dirty="0" err="1">
                <a:solidFill>
                  <a:srgbClr val="FF0000"/>
                </a:solidFill>
              </a:rPr>
              <a:t>Dalgo</a:t>
            </a:r>
            <a:r>
              <a:rPr lang="en-US" sz="1400" dirty="0">
                <a:solidFill>
                  <a:srgbClr val="FF0000"/>
                </a:solidFill>
              </a:rPr>
              <a:t> volunteered his time before church to help set up and served on the hospitality team serving guest coffee, drinks &amp; etc…</a:t>
            </a:r>
          </a:p>
          <a:p>
            <a:r>
              <a:rPr lang="en-US" sz="1400" b="1" dirty="0"/>
              <a:t>Youth Activities </a:t>
            </a:r>
            <a:r>
              <a:rPr lang="en-US" sz="1400" dirty="0"/>
              <a:t>- 8/9/2021 - Scholarships/merits awarded </a:t>
            </a:r>
            <a:r>
              <a:rPr lang="en-US" sz="1400" dirty="0">
                <a:solidFill>
                  <a:srgbClr val="FF0000"/>
                </a:solidFill>
              </a:rPr>
              <a:t>- Local scholarship paid to Cullen Breaux. $125.00.</a:t>
            </a:r>
          </a:p>
        </p:txBody>
      </p:sp>
      <p:sp>
        <p:nvSpPr>
          <p:cNvPr id="4" name="TextBox 3"/>
          <p:cNvSpPr txBox="1"/>
          <p:nvPr/>
        </p:nvSpPr>
        <p:spPr>
          <a:xfrm>
            <a:off x="232758" y="224444"/>
            <a:ext cx="12191999" cy="769441"/>
          </a:xfrm>
          <a:prstGeom prst="rect">
            <a:avLst/>
          </a:prstGeom>
          <a:noFill/>
        </p:spPr>
        <p:txBody>
          <a:bodyPr wrap="square" rtlCol="0">
            <a:spAutoFit/>
          </a:bodyPr>
          <a:lstStyle/>
          <a:p>
            <a:pPr algn="ctr"/>
            <a:r>
              <a:rPr lang="en-US" sz="4400" b="1" dirty="0">
                <a:solidFill>
                  <a:srgbClr val="FF0000"/>
                </a:solidFill>
              </a:rPr>
              <a:t>AUGUST 2021</a:t>
            </a:r>
          </a:p>
        </p:txBody>
      </p:sp>
      <p:sp>
        <p:nvSpPr>
          <p:cNvPr id="5" name="TextBox 4"/>
          <p:cNvSpPr txBox="1"/>
          <p:nvPr/>
        </p:nvSpPr>
        <p:spPr>
          <a:xfrm>
            <a:off x="1" y="1303860"/>
            <a:ext cx="12093631" cy="307777"/>
          </a:xfrm>
          <a:prstGeom prst="rect">
            <a:avLst/>
          </a:prstGeom>
          <a:noFill/>
        </p:spPr>
        <p:txBody>
          <a:bodyPr wrap="square" rtlCol="0">
            <a:spAutoFit/>
          </a:bodyPr>
          <a:lstStyle/>
          <a:p>
            <a:r>
              <a:rPr lang="en-US" sz="1400" b="1" dirty="0"/>
              <a:t>TOTAL PERSONS SERVED</a:t>
            </a:r>
            <a:r>
              <a:rPr lang="en-US" sz="1400" dirty="0"/>
              <a:t>:  </a:t>
            </a:r>
            <a:r>
              <a:rPr lang="en-US" sz="1400" b="1" dirty="0">
                <a:solidFill>
                  <a:srgbClr val="FF0000"/>
                </a:solidFill>
              </a:rPr>
              <a:t>163</a:t>
            </a:r>
            <a:r>
              <a:rPr lang="en-US" sz="1400" dirty="0"/>
              <a:t>		</a:t>
            </a:r>
            <a:r>
              <a:rPr lang="en-US" sz="1400" b="1" dirty="0"/>
              <a:t>TOTAL FUNDS USED/DONATED</a:t>
            </a:r>
            <a:r>
              <a:rPr lang="en-US" sz="1400" dirty="0"/>
              <a:t>:  </a:t>
            </a:r>
            <a:r>
              <a:rPr lang="en-US" sz="1400" b="1" dirty="0">
                <a:solidFill>
                  <a:srgbClr val="FF0000"/>
                </a:solidFill>
              </a:rPr>
              <a:t>$3,397.23</a:t>
            </a:r>
            <a:r>
              <a:rPr lang="en-US" sz="1400" dirty="0"/>
              <a:t>		</a:t>
            </a:r>
            <a:r>
              <a:rPr lang="en-US" sz="1400" b="1" dirty="0"/>
              <a:t>TOTAL HOURS WORKED</a:t>
            </a:r>
            <a:r>
              <a:rPr lang="en-US" sz="1400" dirty="0"/>
              <a:t>:  </a:t>
            </a:r>
            <a:r>
              <a:rPr lang="en-US" sz="1400" b="1" dirty="0">
                <a:solidFill>
                  <a:srgbClr val="FF0000"/>
                </a:solidFill>
              </a:rPr>
              <a:t>101</a:t>
            </a:r>
            <a:r>
              <a:rPr lang="en-US" sz="1400" dirty="0"/>
              <a:t>	</a:t>
            </a:r>
          </a:p>
        </p:txBody>
      </p:sp>
    </p:spTree>
    <p:extLst>
      <p:ext uri="{BB962C8B-B14F-4D97-AF65-F5344CB8AC3E}">
        <p14:creationId xmlns:p14="http://schemas.microsoft.com/office/powerpoint/2010/main" val="3788948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75383"/>
            <a:ext cx="12191999" cy="4185761"/>
          </a:xfrm>
          <a:prstGeom prst="rect">
            <a:avLst/>
          </a:prstGeom>
        </p:spPr>
        <p:txBody>
          <a:bodyPr wrap="square">
            <a:spAutoFit/>
          </a:bodyPr>
          <a:lstStyle/>
          <a:p>
            <a:r>
              <a:rPr lang="en-US" sz="1400" b="1" dirty="0"/>
              <a:t>Community Service </a:t>
            </a:r>
            <a:r>
              <a:rPr lang="en-US" sz="1400" dirty="0"/>
              <a:t>- 8/9/2021 - Other community involvement – </a:t>
            </a:r>
            <a:r>
              <a:rPr lang="en-US" sz="1400" dirty="0">
                <a:solidFill>
                  <a:srgbClr val="FF0000"/>
                </a:solidFill>
              </a:rPr>
              <a:t>Comrade </a:t>
            </a:r>
            <a:r>
              <a:rPr lang="en-US" sz="1400" dirty="0" err="1">
                <a:solidFill>
                  <a:srgbClr val="FF0000"/>
                </a:solidFill>
              </a:rPr>
              <a:t>Daglo</a:t>
            </a:r>
            <a:r>
              <a:rPr lang="en-US" sz="1400" dirty="0">
                <a:solidFill>
                  <a:srgbClr val="FF0000"/>
                </a:solidFill>
              </a:rPr>
              <a:t> volunteered his time to say a Prayer and Pledge at the Parish Council Meeting.</a:t>
            </a:r>
          </a:p>
          <a:p>
            <a:r>
              <a:rPr lang="en-US" sz="1400" b="1" dirty="0"/>
              <a:t>Community Service </a:t>
            </a:r>
            <a:r>
              <a:rPr lang="en-US" sz="1400" dirty="0"/>
              <a:t>- 8/11/2021 - Other school or church assistance – </a:t>
            </a:r>
            <a:r>
              <a:rPr lang="en-US" sz="1400" dirty="0">
                <a:solidFill>
                  <a:srgbClr val="FF0000"/>
                </a:solidFill>
              </a:rPr>
              <a:t>Comrade </a:t>
            </a:r>
            <a:r>
              <a:rPr lang="en-US" sz="1400" dirty="0" err="1">
                <a:solidFill>
                  <a:srgbClr val="FF0000"/>
                </a:solidFill>
              </a:rPr>
              <a:t>Dalgo</a:t>
            </a:r>
            <a:r>
              <a:rPr lang="en-US" sz="1400" dirty="0">
                <a:solidFill>
                  <a:srgbClr val="FF0000"/>
                </a:solidFill>
              </a:rPr>
              <a:t> volunteered his time teaching a small youth group.  Also provided them snacks and cleaned up after.  </a:t>
            </a:r>
          </a:p>
          <a:p>
            <a:r>
              <a:rPr lang="en-US" sz="1400" b="1" dirty="0"/>
              <a:t>Community Service </a:t>
            </a:r>
            <a:r>
              <a:rPr lang="en-US" sz="1400" dirty="0"/>
              <a:t>- 8/12/2021 - Aid to others – </a:t>
            </a:r>
            <a:r>
              <a:rPr lang="en-US" sz="1400" dirty="0">
                <a:solidFill>
                  <a:srgbClr val="FF0000"/>
                </a:solidFill>
              </a:rPr>
              <a:t>Comrade </a:t>
            </a:r>
            <a:r>
              <a:rPr lang="en-US" sz="1400" dirty="0" err="1">
                <a:solidFill>
                  <a:srgbClr val="FF0000"/>
                </a:solidFill>
              </a:rPr>
              <a:t>Dalgo</a:t>
            </a:r>
            <a:r>
              <a:rPr lang="en-US" sz="1400" dirty="0">
                <a:solidFill>
                  <a:srgbClr val="FF0000"/>
                </a:solidFill>
              </a:rPr>
              <a:t> gave a Veteran in the community a free haircut.</a:t>
            </a:r>
          </a:p>
          <a:p>
            <a:r>
              <a:rPr lang="en-US" sz="1400" b="1" dirty="0"/>
              <a:t>Community Service </a:t>
            </a:r>
            <a:r>
              <a:rPr lang="en-US" sz="1400" dirty="0"/>
              <a:t>- 8/16/2021 - Aid to others – </a:t>
            </a:r>
            <a:r>
              <a:rPr lang="en-US" sz="1400" dirty="0">
                <a:solidFill>
                  <a:srgbClr val="FF0000"/>
                </a:solidFill>
              </a:rPr>
              <a:t>Comrade </a:t>
            </a:r>
            <a:r>
              <a:rPr lang="en-US" sz="1400" dirty="0" err="1">
                <a:solidFill>
                  <a:srgbClr val="FF0000"/>
                </a:solidFill>
              </a:rPr>
              <a:t>Dalgo</a:t>
            </a:r>
            <a:r>
              <a:rPr lang="en-US" sz="1400" dirty="0">
                <a:solidFill>
                  <a:srgbClr val="FF0000"/>
                </a:solidFill>
              </a:rPr>
              <a:t> cooked for a family in the community in need.</a:t>
            </a:r>
          </a:p>
          <a:p>
            <a:r>
              <a:rPr lang="en-US" sz="1400" b="1" dirty="0"/>
              <a:t>Community Service </a:t>
            </a:r>
            <a:r>
              <a:rPr lang="en-US" sz="1400" dirty="0"/>
              <a:t>- 8/17/2021 - Aid to others - </a:t>
            </a:r>
            <a:r>
              <a:rPr lang="en-US" sz="1400" dirty="0">
                <a:solidFill>
                  <a:srgbClr val="FF0000"/>
                </a:solidFill>
              </a:rPr>
              <a:t>Comrade </a:t>
            </a:r>
            <a:r>
              <a:rPr lang="en-US" sz="1400" dirty="0" err="1">
                <a:solidFill>
                  <a:srgbClr val="FF0000"/>
                </a:solidFill>
              </a:rPr>
              <a:t>Lamey</a:t>
            </a:r>
            <a:r>
              <a:rPr lang="en-US" sz="1400" dirty="0">
                <a:solidFill>
                  <a:srgbClr val="FF0000"/>
                </a:solidFill>
              </a:rPr>
              <a:t> brought a special-needs man Brian Pierce to work.    </a:t>
            </a:r>
          </a:p>
          <a:p>
            <a:r>
              <a:rPr lang="en-US" sz="1400" b="1" dirty="0"/>
              <a:t>Youth Activities </a:t>
            </a:r>
            <a:r>
              <a:rPr lang="en-US" sz="1400" dirty="0"/>
              <a:t>- 8/19/2021 - Other youth activities - </a:t>
            </a:r>
            <a:r>
              <a:rPr lang="en-US" sz="1400" dirty="0">
                <a:solidFill>
                  <a:srgbClr val="FF0000"/>
                </a:solidFill>
              </a:rPr>
              <a:t>Donated $50.00 to a members granddaughter for a school fund raiser at Raceland Middle School. </a:t>
            </a:r>
          </a:p>
          <a:p>
            <a:r>
              <a:rPr lang="en-US" sz="1400" b="1" dirty="0"/>
              <a:t>Citizenship Education </a:t>
            </a:r>
            <a:r>
              <a:rPr lang="en-US" sz="1400" dirty="0"/>
              <a:t>- 8/19/2021 - Fly POW/MIA Flag - </a:t>
            </a:r>
            <a:r>
              <a:rPr lang="en-US" sz="1400" dirty="0">
                <a:solidFill>
                  <a:srgbClr val="FF0000"/>
                </a:solidFill>
              </a:rPr>
              <a:t>Flew POW flag every day at our VFW Post. Also set up Fallen Soldier and POW memorial during our monthly meeting.</a:t>
            </a:r>
          </a:p>
          <a:p>
            <a:r>
              <a:rPr lang="en-US" sz="1400" b="1" dirty="0"/>
              <a:t>Community Service </a:t>
            </a:r>
            <a:r>
              <a:rPr lang="en-US" sz="1400" dirty="0"/>
              <a:t>- 8/20/2021 - Aid to others - </a:t>
            </a:r>
            <a:r>
              <a:rPr lang="en-US" sz="1400" dirty="0">
                <a:solidFill>
                  <a:srgbClr val="FF0000"/>
                </a:solidFill>
              </a:rPr>
              <a:t>Comrade </a:t>
            </a:r>
            <a:r>
              <a:rPr lang="en-US" sz="1400" dirty="0" err="1">
                <a:solidFill>
                  <a:srgbClr val="FF0000"/>
                </a:solidFill>
              </a:rPr>
              <a:t>Lamey</a:t>
            </a:r>
            <a:r>
              <a:rPr lang="en-US" sz="1400" dirty="0">
                <a:solidFill>
                  <a:srgbClr val="FF0000"/>
                </a:solidFill>
              </a:rPr>
              <a:t> brought a special-needs man Brian Pierce to work.</a:t>
            </a:r>
          </a:p>
          <a:p>
            <a:r>
              <a:rPr lang="en-US" sz="1400" b="1" dirty="0"/>
              <a:t>Community Service </a:t>
            </a:r>
            <a:r>
              <a:rPr lang="en-US" sz="1400" dirty="0"/>
              <a:t>- 8/22/2021 - Other school or church assistance – </a:t>
            </a:r>
            <a:r>
              <a:rPr lang="en-US" sz="1400" dirty="0">
                <a:solidFill>
                  <a:srgbClr val="FF0000"/>
                </a:solidFill>
              </a:rPr>
              <a:t>Comrades </a:t>
            </a:r>
            <a:r>
              <a:rPr lang="en-US" sz="1400" dirty="0" err="1">
                <a:solidFill>
                  <a:srgbClr val="FF0000"/>
                </a:solidFill>
              </a:rPr>
              <a:t>Dalgo</a:t>
            </a:r>
            <a:r>
              <a:rPr lang="en-US" sz="1400" dirty="0">
                <a:solidFill>
                  <a:srgbClr val="FF0000"/>
                </a:solidFill>
              </a:rPr>
              <a:t> and </a:t>
            </a:r>
            <a:r>
              <a:rPr lang="en-US" sz="1400" dirty="0" err="1">
                <a:solidFill>
                  <a:srgbClr val="FF0000"/>
                </a:solidFill>
              </a:rPr>
              <a:t>Lamey</a:t>
            </a:r>
            <a:r>
              <a:rPr lang="en-US" sz="1400" dirty="0">
                <a:solidFill>
                  <a:srgbClr val="FF0000"/>
                </a:solidFill>
              </a:rPr>
              <a:t> volunteered their time to help set up church and serve on the hospitality team serving coffee, drinks &amp; etc...</a:t>
            </a:r>
          </a:p>
          <a:p>
            <a:r>
              <a:rPr lang="en-US" sz="1400" b="1" dirty="0"/>
              <a:t>Community Service </a:t>
            </a:r>
            <a:r>
              <a:rPr lang="en-US" sz="1400" dirty="0"/>
              <a:t>– 8/23/2021 – Aid to others – </a:t>
            </a:r>
            <a:r>
              <a:rPr lang="en-US" sz="1400" dirty="0">
                <a:solidFill>
                  <a:srgbClr val="FF0000"/>
                </a:solidFill>
              </a:rPr>
              <a:t>Comrade </a:t>
            </a:r>
            <a:r>
              <a:rPr lang="en-US" sz="1400" dirty="0" err="1">
                <a:solidFill>
                  <a:srgbClr val="FF0000"/>
                </a:solidFill>
              </a:rPr>
              <a:t>Dalgo</a:t>
            </a:r>
            <a:r>
              <a:rPr lang="en-US" sz="1400" dirty="0">
                <a:solidFill>
                  <a:srgbClr val="FF0000"/>
                </a:solidFill>
              </a:rPr>
              <a:t> cut one older Veterans and elderly ladies yard.  Also done some handy work around their house. </a:t>
            </a:r>
          </a:p>
          <a:p>
            <a:r>
              <a:rPr lang="en-US" sz="1400" b="1" dirty="0"/>
              <a:t>Youth Activities </a:t>
            </a:r>
            <a:r>
              <a:rPr lang="en-US" sz="1400" dirty="0"/>
              <a:t>- 8/25/2021 - Patriot’s Pen - </a:t>
            </a:r>
            <a:r>
              <a:rPr lang="en-US" sz="1400" dirty="0">
                <a:solidFill>
                  <a:srgbClr val="FF0000"/>
                </a:solidFill>
              </a:rPr>
              <a:t>Post chairman visited 5 local schools in the area to delivery Patriot Pen material. St Charles, Holy Savior, St Mary, Raceland Upper and Lockport Lower Elementary Schools. </a:t>
            </a:r>
          </a:p>
          <a:p>
            <a:r>
              <a:rPr lang="en-US" sz="1400" b="1" dirty="0"/>
              <a:t>Community Service </a:t>
            </a:r>
            <a:r>
              <a:rPr lang="en-US" sz="1400" dirty="0"/>
              <a:t>- 8/25/2021 - </a:t>
            </a:r>
            <a:r>
              <a:rPr lang="en-US" sz="1400" dirty="0">
                <a:solidFill>
                  <a:srgbClr val="FF0000"/>
                </a:solidFill>
              </a:rPr>
              <a:t>Other school or church assistance - Setup and taught at youth night at church. </a:t>
            </a:r>
          </a:p>
          <a:p>
            <a:r>
              <a:rPr lang="en-US" sz="1400" b="1" dirty="0"/>
              <a:t>Youth Activities </a:t>
            </a:r>
            <a:r>
              <a:rPr lang="en-US" sz="1400" dirty="0"/>
              <a:t>- 8/25/2021 - Americanism Cat1 - </a:t>
            </a:r>
            <a:r>
              <a:rPr lang="en-US" sz="1400" dirty="0">
                <a:solidFill>
                  <a:srgbClr val="FF0000"/>
                </a:solidFill>
              </a:rPr>
              <a:t>Post Chairman visited 5 local schools and provided material for the Americanism program. St Charles, Holy Savior, St. Mary, Raceland Upper and Lockport Lower Elementary schools.</a:t>
            </a:r>
          </a:p>
          <a:p>
            <a:r>
              <a:rPr lang="en-US" sz="1400" b="1" dirty="0"/>
              <a:t>Community Service </a:t>
            </a:r>
            <a:r>
              <a:rPr lang="en-US" sz="1400" dirty="0"/>
              <a:t>– 8/27/2021 – Aid to others – </a:t>
            </a:r>
            <a:r>
              <a:rPr lang="en-US" sz="1400" dirty="0">
                <a:solidFill>
                  <a:srgbClr val="FF0000"/>
                </a:solidFill>
              </a:rPr>
              <a:t>Comrade </a:t>
            </a:r>
            <a:r>
              <a:rPr lang="en-US" sz="1400" dirty="0" err="1">
                <a:solidFill>
                  <a:srgbClr val="FF0000"/>
                </a:solidFill>
              </a:rPr>
              <a:t>Lamey</a:t>
            </a:r>
            <a:r>
              <a:rPr lang="en-US" sz="1400" dirty="0">
                <a:solidFill>
                  <a:srgbClr val="FF0000"/>
                </a:solidFill>
              </a:rPr>
              <a:t> brought a special needs man Brian Pierce to work.  </a:t>
            </a:r>
          </a:p>
        </p:txBody>
      </p:sp>
      <p:sp>
        <p:nvSpPr>
          <p:cNvPr id="3" name="TextBox 2"/>
          <p:cNvSpPr txBox="1"/>
          <p:nvPr/>
        </p:nvSpPr>
        <p:spPr>
          <a:xfrm>
            <a:off x="1" y="249382"/>
            <a:ext cx="12192000" cy="769441"/>
          </a:xfrm>
          <a:prstGeom prst="rect">
            <a:avLst/>
          </a:prstGeom>
          <a:noFill/>
        </p:spPr>
        <p:txBody>
          <a:bodyPr wrap="square" rtlCol="0">
            <a:spAutoFit/>
          </a:bodyPr>
          <a:lstStyle/>
          <a:p>
            <a:pPr algn="ctr"/>
            <a:r>
              <a:rPr lang="en-US" sz="4400" b="1" dirty="0">
                <a:solidFill>
                  <a:srgbClr val="FF0000"/>
                </a:solidFill>
              </a:rPr>
              <a:t>AUGUST 2021 (CONTINUED)</a:t>
            </a:r>
          </a:p>
        </p:txBody>
      </p:sp>
    </p:spTree>
    <p:extLst>
      <p:ext uri="{BB962C8B-B14F-4D97-AF65-F5344CB8AC3E}">
        <p14:creationId xmlns:p14="http://schemas.microsoft.com/office/powerpoint/2010/main" val="1436799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3629" y="1"/>
            <a:ext cx="2898371" cy="217377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26228"/>
            <a:ext cx="1745673" cy="232756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2701636" cy="202622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3629" y="2173779"/>
            <a:ext cx="2898371" cy="2173778"/>
          </a:xfrm>
          <a:prstGeom prst="rect">
            <a:avLst/>
          </a:prstGeom>
        </p:spPr>
      </p:pic>
      <p:sp>
        <p:nvSpPr>
          <p:cNvPr id="8" name="TextBox 7"/>
          <p:cNvSpPr txBox="1"/>
          <p:nvPr/>
        </p:nvSpPr>
        <p:spPr>
          <a:xfrm>
            <a:off x="3599411" y="1113905"/>
            <a:ext cx="4862945" cy="1754326"/>
          </a:xfrm>
          <a:prstGeom prst="rect">
            <a:avLst/>
          </a:prstGeom>
          <a:noFill/>
        </p:spPr>
        <p:txBody>
          <a:bodyPr wrap="square" rtlCol="0">
            <a:spAutoFit/>
          </a:bodyPr>
          <a:lstStyle/>
          <a:p>
            <a:r>
              <a:rPr lang="en-US" dirty="0"/>
              <a:t>Partnered with VFW Post 3750, 7717, 7717, 3693 and 3784 to prepare a meal for Army Reserve Soldiers deploying </a:t>
            </a:r>
            <a:r>
              <a:rPr lang="en-US" dirty="0" err="1"/>
              <a:t>Oconus</a:t>
            </a:r>
            <a:r>
              <a:rPr lang="en-US" dirty="0"/>
              <a:t>. Attended their mobilization ceremony and provided a meal to 35 soldiers &amp; 100 families members. Prepared jambalaya and whites beans.</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603486"/>
            <a:ext cx="3940233" cy="125451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5134" y="5603486"/>
            <a:ext cx="4206866" cy="1254514"/>
          </a:xfrm>
          <a:prstGeom prst="rect">
            <a:avLst/>
          </a:prstGeom>
        </p:spPr>
      </p:pic>
      <p:sp>
        <p:nvSpPr>
          <p:cNvPr id="11" name="TextBox 10"/>
          <p:cNvSpPr txBox="1"/>
          <p:nvPr/>
        </p:nvSpPr>
        <p:spPr>
          <a:xfrm>
            <a:off x="4397433" y="5902036"/>
            <a:ext cx="3316778" cy="369332"/>
          </a:xfrm>
          <a:prstGeom prst="rect">
            <a:avLst/>
          </a:prstGeom>
          <a:noFill/>
        </p:spPr>
        <p:txBody>
          <a:bodyPr wrap="square" rtlCol="0">
            <a:spAutoFit/>
          </a:bodyPr>
          <a:lstStyle/>
          <a:p>
            <a:pPr algn="ctr"/>
            <a:r>
              <a:rPr lang="en-US" dirty="0"/>
              <a:t>Paid local scholarships </a:t>
            </a:r>
          </a:p>
        </p:txBody>
      </p:sp>
      <mc:AlternateContent xmlns:mc="http://schemas.openxmlformats.org/markup-compatibility/2006" xmlns:p14="http://schemas.microsoft.com/office/powerpoint/2010/main">
        <mc:Choice Requires="p14">
          <p:contentPart p14:bwMode="auto" r:id="rId8">
            <p14:nvContentPartPr>
              <p14:cNvPr id="5" name="Ink 4"/>
              <p14:cNvContentPartPr/>
              <p14:nvPr/>
            </p14:nvContentPartPr>
            <p14:xfrm>
              <a:off x="188497" y="6685876"/>
              <a:ext cx="1661760" cy="84960"/>
            </p14:xfrm>
          </p:contentPart>
        </mc:Choice>
        <mc:Fallback xmlns="">
          <p:pic>
            <p:nvPicPr>
              <p:cNvPr id="5" name="Ink 4"/>
              <p:cNvPicPr/>
              <p:nvPr/>
            </p:nvPicPr>
            <p:blipFill>
              <a:blip r:embed="rId9"/>
              <a:stretch>
                <a:fillRect/>
              </a:stretch>
            </p:blipFill>
            <p:spPr>
              <a:xfrm>
                <a:off x="170497" y="6667876"/>
                <a:ext cx="169776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p14:cNvContentPartPr/>
              <p14:nvPr/>
            </p14:nvContentPartPr>
            <p14:xfrm>
              <a:off x="8125057" y="6655276"/>
              <a:ext cx="1905840" cy="166320"/>
            </p14:xfrm>
          </p:contentPart>
        </mc:Choice>
        <mc:Fallback xmlns="">
          <p:pic>
            <p:nvPicPr>
              <p:cNvPr id="12" name="Ink 11"/>
              <p:cNvPicPr/>
              <p:nvPr/>
            </p:nvPicPr>
            <p:blipFill>
              <a:blip r:embed="rId11"/>
              <a:stretch>
                <a:fillRect/>
              </a:stretch>
            </p:blipFill>
            <p:spPr>
              <a:xfrm>
                <a:off x="8107057" y="6637276"/>
                <a:ext cx="1941840" cy="202320"/>
              </a:xfrm>
              <a:prstGeom prst="rect">
                <a:avLst/>
              </a:prstGeom>
            </p:spPr>
          </p:pic>
        </mc:Fallback>
      </mc:AlternateContent>
    </p:spTree>
    <p:extLst>
      <p:ext uri="{BB962C8B-B14F-4D97-AF65-F5344CB8AC3E}">
        <p14:creationId xmlns:p14="http://schemas.microsoft.com/office/powerpoint/2010/main" val="2377836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SEPTEMBER 2021</a:t>
            </a:r>
            <a:br>
              <a:rPr lang="en-US" b="1" dirty="0">
                <a:solidFill>
                  <a:srgbClr val="FF0000"/>
                </a:solidFill>
              </a:rPr>
            </a:br>
            <a:endParaRPr lang="en-US" b="1" dirty="0">
              <a:solidFill>
                <a:srgbClr val="FF0000"/>
              </a:solidFill>
            </a:endParaRPr>
          </a:p>
        </p:txBody>
      </p:sp>
      <p:sp>
        <p:nvSpPr>
          <p:cNvPr id="3" name="Content Placeholder 2"/>
          <p:cNvSpPr>
            <a:spLocks noGrp="1"/>
          </p:cNvSpPr>
          <p:nvPr>
            <p:ph idx="1"/>
          </p:nvPr>
        </p:nvSpPr>
        <p:spPr/>
        <p:txBody>
          <a:bodyPr/>
          <a:lstStyle/>
          <a:p>
            <a:r>
              <a:rPr lang="en-US" dirty="0"/>
              <a:t>COMMUITY SERVICE: </a:t>
            </a:r>
            <a:r>
              <a:rPr lang="en-US" dirty="0">
                <a:solidFill>
                  <a:srgbClr val="FF0000"/>
                </a:solidFill>
              </a:rPr>
              <a:t>YES</a:t>
            </a:r>
          </a:p>
          <a:p>
            <a:r>
              <a:rPr lang="en-US" dirty="0"/>
              <a:t>CITIZENSHIP EDUCATION: </a:t>
            </a:r>
          </a:p>
          <a:p>
            <a:r>
              <a:rPr lang="en-US" dirty="0"/>
              <a:t>SAFETY PROGRAMS:</a:t>
            </a:r>
          </a:p>
          <a:p>
            <a:r>
              <a:rPr lang="en-US" dirty="0"/>
              <a:t>YOUTH ACTIVITIES: </a:t>
            </a:r>
          </a:p>
          <a:p>
            <a:r>
              <a:rPr lang="en-US" dirty="0"/>
              <a:t>NAMS:</a:t>
            </a:r>
          </a:p>
          <a:p>
            <a:r>
              <a:rPr lang="en-US" dirty="0"/>
              <a:t>LEGISLATIVE ACTION</a:t>
            </a:r>
          </a:p>
          <a:p>
            <a:r>
              <a:rPr lang="en-US" dirty="0"/>
              <a:t>HOSPITAL:  </a:t>
            </a:r>
            <a:r>
              <a:rPr lang="en-US" dirty="0">
                <a:solidFill>
                  <a:srgbClr val="FF0000"/>
                </a:solidFill>
              </a:rPr>
              <a:t>YES</a:t>
            </a:r>
          </a:p>
          <a:p>
            <a:r>
              <a:rPr lang="en-US" dirty="0"/>
              <a:t>MOTORCYLE RIDERS GROUP:</a:t>
            </a:r>
          </a:p>
          <a:p>
            <a:endParaRPr lang="en-US" dirty="0"/>
          </a:p>
          <a:p>
            <a:endParaRPr lang="en-US" dirty="0"/>
          </a:p>
        </p:txBody>
      </p:sp>
    </p:spTree>
    <p:extLst>
      <p:ext uri="{BB962C8B-B14F-4D97-AF65-F5344CB8AC3E}">
        <p14:creationId xmlns:p14="http://schemas.microsoft.com/office/powerpoint/2010/main" val="1569892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45672"/>
            <a:ext cx="12192001" cy="5047536"/>
          </a:xfrm>
          <a:prstGeom prst="rect">
            <a:avLst/>
          </a:prstGeom>
        </p:spPr>
        <p:txBody>
          <a:bodyPr wrap="square">
            <a:spAutoFit/>
          </a:bodyPr>
          <a:lstStyle/>
          <a:p>
            <a:r>
              <a:rPr lang="en-US" sz="1400" b="1" dirty="0"/>
              <a:t>Community Service </a:t>
            </a:r>
            <a:r>
              <a:rPr lang="en-US" sz="1400" dirty="0"/>
              <a:t>- 9/1/2021 - Aid to others - </a:t>
            </a:r>
            <a:r>
              <a:rPr lang="en-US" sz="1400" dirty="0">
                <a:solidFill>
                  <a:srgbClr val="FF0000"/>
                </a:solidFill>
              </a:rPr>
              <a:t>Help single lady tarp roof.</a:t>
            </a:r>
          </a:p>
          <a:p>
            <a:r>
              <a:rPr lang="en-US" sz="1400" b="1" dirty="0"/>
              <a:t>Community Service </a:t>
            </a:r>
            <a:r>
              <a:rPr lang="en-US" sz="1400" dirty="0"/>
              <a:t>- 9/1/2021 - Aid to others - </a:t>
            </a:r>
            <a:r>
              <a:rPr lang="en-US" sz="1400" dirty="0">
                <a:solidFill>
                  <a:srgbClr val="FF0000"/>
                </a:solidFill>
              </a:rPr>
              <a:t>Help tarp a roof for a senior on his house and shed.</a:t>
            </a:r>
          </a:p>
          <a:p>
            <a:r>
              <a:rPr lang="en-US" sz="1400" b="1" dirty="0"/>
              <a:t>Community Service </a:t>
            </a:r>
            <a:r>
              <a:rPr lang="en-US" sz="1400" dirty="0"/>
              <a:t>- 9/2/2021 - Aid to others - </a:t>
            </a:r>
            <a:r>
              <a:rPr lang="en-US" sz="1400" dirty="0">
                <a:solidFill>
                  <a:srgbClr val="FF0000"/>
                </a:solidFill>
              </a:rPr>
              <a:t>Helped veteran pull out sheetrock.</a:t>
            </a:r>
          </a:p>
          <a:p>
            <a:r>
              <a:rPr lang="en-US" sz="1400" b="1" dirty="0"/>
              <a:t>Community Service </a:t>
            </a:r>
            <a:r>
              <a:rPr lang="en-US" sz="1400" dirty="0"/>
              <a:t>- 9/2/2021 - Aid to others -</a:t>
            </a:r>
            <a:r>
              <a:rPr lang="en-US" sz="1400" dirty="0">
                <a:solidFill>
                  <a:srgbClr val="FF0000"/>
                </a:solidFill>
              </a:rPr>
              <a:t> Comrades </a:t>
            </a:r>
            <a:r>
              <a:rPr lang="en-US" sz="1400" dirty="0" err="1">
                <a:solidFill>
                  <a:srgbClr val="FF0000"/>
                </a:solidFill>
              </a:rPr>
              <a:t>tarped</a:t>
            </a:r>
            <a:r>
              <a:rPr lang="en-US" sz="1400" dirty="0">
                <a:solidFill>
                  <a:srgbClr val="FF0000"/>
                </a:solidFill>
              </a:rPr>
              <a:t> 3 veterans' roofs.</a:t>
            </a:r>
          </a:p>
          <a:p>
            <a:r>
              <a:rPr lang="en-US" sz="1400" b="1" dirty="0"/>
              <a:t>Community Service </a:t>
            </a:r>
            <a:r>
              <a:rPr lang="en-US" sz="1400" dirty="0"/>
              <a:t>- 9/2/2021 - Aid to others - </a:t>
            </a:r>
            <a:r>
              <a:rPr lang="en-US" sz="1400" dirty="0">
                <a:solidFill>
                  <a:srgbClr val="FF0000"/>
                </a:solidFill>
              </a:rPr>
              <a:t>Comrade helped clear the neighbor's yard.</a:t>
            </a:r>
          </a:p>
          <a:p>
            <a:r>
              <a:rPr lang="en-US" sz="1400" b="1" dirty="0"/>
              <a:t>Community Service </a:t>
            </a:r>
            <a:r>
              <a:rPr lang="en-US" sz="1400" dirty="0"/>
              <a:t>- 9/3/2021 - Aid to others - </a:t>
            </a:r>
            <a:r>
              <a:rPr lang="en-US" sz="1400" dirty="0">
                <a:solidFill>
                  <a:srgbClr val="FF0000"/>
                </a:solidFill>
              </a:rPr>
              <a:t>Comrades and Auxiliary members distributed water and gasoline to members, veterans and community members for Hurricane IDA relief efforts. </a:t>
            </a:r>
          </a:p>
          <a:p>
            <a:r>
              <a:rPr lang="en-US" sz="1400" b="1" dirty="0"/>
              <a:t>Community Service </a:t>
            </a:r>
            <a:r>
              <a:rPr lang="en-US" sz="1400" dirty="0"/>
              <a:t>- 9/4/2021 - Aid to others - </a:t>
            </a:r>
            <a:r>
              <a:rPr lang="en-US" sz="1400" dirty="0">
                <a:solidFill>
                  <a:srgbClr val="FF0000"/>
                </a:solidFill>
              </a:rPr>
              <a:t>Partnered up with other VFW Post to receive food and supplies to distribute to local Veterans and community.  Distributed supplies to family in need. </a:t>
            </a:r>
          </a:p>
          <a:p>
            <a:r>
              <a:rPr lang="en-US" sz="1400" b="1" dirty="0"/>
              <a:t>Community Service </a:t>
            </a:r>
            <a:r>
              <a:rPr lang="en-US" sz="1400" dirty="0"/>
              <a:t>- 9/4/2021 - Aid to others - </a:t>
            </a:r>
            <a:r>
              <a:rPr lang="en-US" sz="1400" dirty="0">
                <a:solidFill>
                  <a:srgbClr val="FF0000"/>
                </a:solidFill>
              </a:rPr>
              <a:t>Helped neighbors pull branches out to the road so they are able to get in the house. </a:t>
            </a:r>
          </a:p>
          <a:p>
            <a:r>
              <a:rPr lang="en-US" sz="1400" b="1" dirty="0"/>
              <a:t>Community Service </a:t>
            </a:r>
            <a:r>
              <a:rPr lang="en-US" sz="1400" dirty="0"/>
              <a:t>- 9/5/2021 - Aid to others - </a:t>
            </a:r>
            <a:r>
              <a:rPr lang="en-US" sz="1400" dirty="0">
                <a:solidFill>
                  <a:srgbClr val="FF0000"/>
                </a:solidFill>
              </a:rPr>
              <a:t>Distributed food and supplies to members, Veterans and the Community for Hurricane Ida relief efforts.	</a:t>
            </a:r>
            <a:r>
              <a:rPr lang="en-US" sz="1400" dirty="0"/>
              <a:t>	</a:t>
            </a:r>
          </a:p>
          <a:p>
            <a:r>
              <a:rPr lang="en-US" sz="1400" b="1" dirty="0"/>
              <a:t>Community Service </a:t>
            </a:r>
            <a:r>
              <a:rPr lang="en-US" sz="1400" dirty="0"/>
              <a:t>- 9/6/2021 - Aid to others - </a:t>
            </a:r>
            <a:r>
              <a:rPr lang="en-US" sz="1400" dirty="0">
                <a:solidFill>
                  <a:srgbClr val="FF0000"/>
                </a:solidFill>
              </a:rPr>
              <a:t>Comrades help throughout the community clearing debris.  </a:t>
            </a:r>
          </a:p>
          <a:p>
            <a:r>
              <a:rPr lang="en-US" sz="1400" b="1" dirty="0"/>
              <a:t>Community Service </a:t>
            </a:r>
            <a:r>
              <a:rPr lang="en-US" sz="1400" dirty="0"/>
              <a:t>- 9/6/2021 - Aid to others - </a:t>
            </a:r>
            <a:r>
              <a:rPr lang="en-US" sz="1400" dirty="0">
                <a:solidFill>
                  <a:srgbClr val="FF0000"/>
                </a:solidFill>
              </a:rPr>
              <a:t>Received food and supplies from other VFW Post.  Arranged the supplies at the Post to be distributed to members, Veterans and the community for Hurricane Relief efforts.	</a:t>
            </a:r>
          </a:p>
          <a:p>
            <a:r>
              <a:rPr lang="en-US" sz="1400" b="1" dirty="0"/>
              <a:t>Community Service </a:t>
            </a:r>
            <a:r>
              <a:rPr lang="en-US" sz="1400" dirty="0"/>
              <a:t>- 9/6/2021 - Aid to others - </a:t>
            </a:r>
            <a:r>
              <a:rPr lang="en-US" sz="1400" dirty="0">
                <a:solidFill>
                  <a:srgbClr val="FF0000"/>
                </a:solidFill>
              </a:rPr>
              <a:t>Partnered with the Combat Veterans Motorcycle Association Chapter 6-8 to receive food and supplies for members, Veterans and community members for Hurricane Ida relief efforts.</a:t>
            </a:r>
          </a:p>
          <a:p>
            <a:r>
              <a:rPr lang="en-US" sz="1400" b="1" dirty="0"/>
              <a:t>Community Service </a:t>
            </a:r>
            <a:r>
              <a:rPr lang="en-US" sz="1400" dirty="0"/>
              <a:t>- 9/6/2021 - Aid to others - </a:t>
            </a:r>
            <a:r>
              <a:rPr lang="en-US" sz="1400" dirty="0">
                <a:solidFill>
                  <a:srgbClr val="FF0000"/>
                </a:solidFill>
              </a:rPr>
              <a:t>Handed out water and snack to other volunteer groups during Ida.	</a:t>
            </a:r>
          </a:p>
          <a:p>
            <a:r>
              <a:rPr lang="en-US" sz="1400" b="1" dirty="0"/>
              <a:t>Community Service </a:t>
            </a:r>
            <a:r>
              <a:rPr lang="en-US" sz="1400" dirty="0"/>
              <a:t>- 9/7/2021 - Aid to others - </a:t>
            </a:r>
            <a:r>
              <a:rPr lang="en-US" sz="1400" dirty="0">
                <a:solidFill>
                  <a:srgbClr val="FF0000"/>
                </a:solidFill>
              </a:rPr>
              <a:t>Distributed food and supplies to members, Veterans and the community for Hurricane Relief efforts. </a:t>
            </a:r>
          </a:p>
          <a:p>
            <a:r>
              <a:rPr lang="en-US" sz="1400" b="1" dirty="0"/>
              <a:t>Community Service </a:t>
            </a:r>
            <a:r>
              <a:rPr lang="en-US" sz="1400" dirty="0"/>
              <a:t>- 9/8/2021 - Aid to others - </a:t>
            </a:r>
            <a:r>
              <a:rPr lang="en-US" sz="1400" dirty="0">
                <a:solidFill>
                  <a:srgbClr val="FF0000"/>
                </a:solidFill>
              </a:rPr>
              <a:t>Partnered with the Marine Corps League in Houma, La to distribute food and supplies to their members and Terrebonne Parish community for Hurricane relief efforts.  They received food and supplies from the VFW to distribute.	</a:t>
            </a:r>
          </a:p>
          <a:p>
            <a:r>
              <a:rPr lang="en-US" sz="1400" b="1" dirty="0"/>
              <a:t>Community Service </a:t>
            </a:r>
            <a:r>
              <a:rPr lang="en-US" sz="1400" dirty="0"/>
              <a:t>- 9/8/2021 - Aid to others - </a:t>
            </a:r>
            <a:r>
              <a:rPr lang="en-US" sz="1400" dirty="0">
                <a:solidFill>
                  <a:srgbClr val="FF0000"/>
                </a:solidFill>
              </a:rPr>
              <a:t>cut trees out of an older gentlemen’s yard (Ida)</a:t>
            </a:r>
          </a:p>
          <a:p>
            <a:r>
              <a:rPr lang="en-US" sz="1400" b="1" dirty="0"/>
              <a:t>Community Service </a:t>
            </a:r>
            <a:r>
              <a:rPr lang="en-US" sz="1400" dirty="0"/>
              <a:t>- 9/9/2021 - Aid to others - </a:t>
            </a:r>
            <a:r>
              <a:rPr lang="en-US" sz="1400" dirty="0">
                <a:solidFill>
                  <a:srgbClr val="FF0000"/>
                </a:solidFill>
              </a:rPr>
              <a:t>Auxiliary members served snowballs to all lineman and workers on LA 1 near Hwy 90 in Raceland who were working to restore power and critical infrastructure post Hurricane Ida</a:t>
            </a:r>
          </a:p>
        </p:txBody>
      </p:sp>
      <p:sp>
        <p:nvSpPr>
          <p:cNvPr id="3" name="TextBox 2"/>
          <p:cNvSpPr txBox="1"/>
          <p:nvPr/>
        </p:nvSpPr>
        <p:spPr>
          <a:xfrm>
            <a:off x="0" y="0"/>
            <a:ext cx="12191999" cy="769441"/>
          </a:xfrm>
          <a:prstGeom prst="rect">
            <a:avLst/>
          </a:prstGeom>
          <a:noFill/>
        </p:spPr>
        <p:txBody>
          <a:bodyPr wrap="square" rtlCol="0">
            <a:spAutoFit/>
          </a:bodyPr>
          <a:lstStyle/>
          <a:p>
            <a:pPr algn="ctr"/>
            <a:r>
              <a:rPr lang="en-US" sz="4400" b="1" dirty="0">
                <a:solidFill>
                  <a:srgbClr val="FF0000"/>
                </a:solidFill>
              </a:rPr>
              <a:t>SEPTEMBER 2021</a:t>
            </a:r>
          </a:p>
        </p:txBody>
      </p:sp>
      <p:sp>
        <p:nvSpPr>
          <p:cNvPr id="4" name="TextBox 3"/>
          <p:cNvSpPr txBox="1"/>
          <p:nvPr/>
        </p:nvSpPr>
        <p:spPr>
          <a:xfrm>
            <a:off x="0" y="914400"/>
            <a:ext cx="12191999" cy="307777"/>
          </a:xfrm>
          <a:prstGeom prst="rect">
            <a:avLst/>
          </a:prstGeom>
          <a:noFill/>
        </p:spPr>
        <p:txBody>
          <a:bodyPr wrap="square" rtlCol="0">
            <a:spAutoFit/>
          </a:bodyPr>
          <a:lstStyle/>
          <a:p>
            <a:r>
              <a:rPr lang="en-US" sz="1400" b="1" dirty="0"/>
              <a:t>TOTAL PERSONS SERVED</a:t>
            </a:r>
            <a:r>
              <a:rPr lang="en-US" sz="1400" dirty="0"/>
              <a:t>:  </a:t>
            </a:r>
            <a:r>
              <a:rPr lang="en-US" sz="1400" dirty="0">
                <a:solidFill>
                  <a:srgbClr val="FF0000"/>
                </a:solidFill>
              </a:rPr>
              <a:t>1,000 plus</a:t>
            </a:r>
            <a:r>
              <a:rPr lang="en-US" sz="1400" dirty="0"/>
              <a:t>		</a:t>
            </a:r>
            <a:r>
              <a:rPr lang="en-US" sz="1400" b="1" dirty="0"/>
              <a:t>TOTAL FUNDS USED/DONATED</a:t>
            </a:r>
            <a:r>
              <a:rPr lang="en-US" sz="1400" dirty="0"/>
              <a:t>:  </a:t>
            </a:r>
            <a:r>
              <a:rPr lang="en-US" sz="1400" dirty="0">
                <a:solidFill>
                  <a:srgbClr val="FF0000"/>
                </a:solidFill>
              </a:rPr>
              <a:t>$27,315.06</a:t>
            </a:r>
            <a:r>
              <a:rPr lang="en-US" sz="1400" dirty="0"/>
              <a:t>		</a:t>
            </a:r>
            <a:r>
              <a:rPr lang="en-US" sz="1400" b="1" dirty="0"/>
              <a:t>TOTAL HOURS WORKED</a:t>
            </a:r>
            <a:r>
              <a:rPr lang="en-US" sz="1400" dirty="0"/>
              <a:t>:  </a:t>
            </a:r>
            <a:r>
              <a:rPr lang="en-US" sz="1400" dirty="0">
                <a:solidFill>
                  <a:srgbClr val="FF0000"/>
                </a:solidFill>
              </a:rPr>
              <a:t>191</a:t>
            </a:r>
            <a:r>
              <a:rPr lang="en-US" sz="1400" dirty="0"/>
              <a:t>	</a:t>
            </a:r>
          </a:p>
        </p:txBody>
      </p:sp>
    </p:spTree>
    <p:extLst>
      <p:ext uri="{BB962C8B-B14F-4D97-AF65-F5344CB8AC3E}">
        <p14:creationId xmlns:p14="http://schemas.microsoft.com/office/powerpoint/2010/main" val="703833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789708"/>
            <a:ext cx="12261273" cy="6247864"/>
          </a:xfrm>
          <a:prstGeom prst="rect">
            <a:avLst/>
          </a:prstGeom>
        </p:spPr>
        <p:txBody>
          <a:bodyPr wrap="square">
            <a:spAutoFit/>
          </a:bodyPr>
          <a:lstStyle/>
          <a:p>
            <a:r>
              <a:rPr lang="en-US" sz="1400" b="1" dirty="0"/>
              <a:t>Community Service </a:t>
            </a:r>
            <a:r>
              <a:rPr lang="en-US" sz="1400" dirty="0"/>
              <a:t>- 9/10/2021 - Aid to others - </a:t>
            </a:r>
            <a:r>
              <a:rPr lang="en-US" sz="1400" dirty="0">
                <a:solidFill>
                  <a:srgbClr val="FF0000"/>
                </a:solidFill>
              </a:rPr>
              <a:t>helped veterans service their generator and gave them 10 gallons of gas.</a:t>
            </a:r>
          </a:p>
          <a:p>
            <a:r>
              <a:rPr lang="en-US" sz="1400" b="1" dirty="0"/>
              <a:t>Community Service </a:t>
            </a:r>
            <a:r>
              <a:rPr lang="en-US" sz="1400" dirty="0"/>
              <a:t>- 9/10/2021 - Aid to others - </a:t>
            </a:r>
            <a:r>
              <a:rPr lang="en-US" sz="1400" dirty="0">
                <a:solidFill>
                  <a:srgbClr val="FF0000"/>
                </a:solidFill>
              </a:rPr>
              <a:t>Unloaded trucks that had supplies on them at the church so they can be handed out. </a:t>
            </a:r>
          </a:p>
          <a:p>
            <a:r>
              <a:rPr lang="en-US" sz="1400" b="1" dirty="0"/>
              <a:t>Community Service </a:t>
            </a:r>
            <a:r>
              <a:rPr lang="en-US" sz="1400" dirty="0"/>
              <a:t>- 9/10/2021 - Aid to others - </a:t>
            </a:r>
            <a:r>
              <a:rPr lang="en-US" sz="1400" dirty="0">
                <a:solidFill>
                  <a:srgbClr val="FF0000"/>
                </a:solidFill>
              </a:rPr>
              <a:t>Comrades and Auxiliary members partnered with the American Red Cross to receive and distribute cleaning supplies to members, Veterans and community for Hurricane Ida relief efforts.	</a:t>
            </a:r>
          </a:p>
          <a:p>
            <a:r>
              <a:rPr lang="en-US" sz="1400" b="1" dirty="0"/>
              <a:t>Community Service </a:t>
            </a:r>
            <a:r>
              <a:rPr lang="en-US" sz="1400" dirty="0"/>
              <a:t>- 9/11/2021 - Aid to others - </a:t>
            </a:r>
            <a:r>
              <a:rPr lang="en-US" sz="1400" dirty="0">
                <a:solidFill>
                  <a:srgbClr val="FF0000"/>
                </a:solidFill>
              </a:rPr>
              <a:t>Brought supplies to others (Ida)</a:t>
            </a:r>
          </a:p>
          <a:p>
            <a:r>
              <a:rPr lang="en-US" sz="1400" b="1" dirty="0"/>
              <a:t>Community Service </a:t>
            </a:r>
            <a:r>
              <a:rPr lang="en-US" sz="1400" dirty="0"/>
              <a:t>- 9/11/2021 - Aid to others - </a:t>
            </a:r>
            <a:r>
              <a:rPr lang="en-US" sz="1400" dirty="0">
                <a:solidFill>
                  <a:srgbClr val="FF0000"/>
                </a:solidFill>
              </a:rPr>
              <a:t>Comrades and Auxiliary members partnered up with the American Red Cross to receive and distribute cleaning supplies to members, Veterans and the community for Hurricane Ida relief efforts.</a:t>
            </a:r>
          </a:p>
          <a:p>
            <a:r>
              <a:rPr lang="en-US" sz="1400" b="1" dirty="0"/>
              <a:t>Community Service </a:t>
            </a:r>
            <a:r>
              <a:rPr lang="en-US" sz="1400" dirty="0"/>
              <a:t>- 9/12/2021 - Aid to others </a:t>
            </a:r>
            <a:r>
              <a:rPr lang="en-US" sz="1400" dirty="0">
                <a:solidFill>
                  <a:srgbClr val="FF0000"/>
                </a:solidFill>
              </a:rPr>
              <a:t>- Comrades and Auxiliary members received supplies from the Louisiana National Guard (Red Cross) to distribute to the community for Hurricane Ida relief efforts. </a:t>
            </a:r>
          </a:p>
          <a:p>
            <a:r>
              <a:rPr lang="en-US" sz="1400" b="1" dirty="0"/>
              <a:t>Community Service </a:t>
            </a:r>
            <a:r>
              <a:rPr lang="en-US" sz="1400" dirty="0"/>
              <a:t>- 9/13/2021 - Aid to others - </a:t>
            </a:r>
            <a:r>
              <a:rPr lang="en-US" sz="1400" dirty="0">
                <a:solidFill>
                  <a:srgbClr val="FF0000"/>
                </a:solidFill>
              </a:rPr>
              <a:t>Comrades and Auxiliary members Partnered with the American Red Cross to serve hot meals to the community for Hurricane Ida relief efforts.  Auxiliary members also brought food to needy families in the community.  Donated our hall.</a:t>
            </a:r>
          </a:p>
          <a:p>
            <a:r>
              <a:rPr lang="en-US" sz="1400" b="1" dirty="0"/>
              <a:t>Community Service </a:t>
            </a:r>
            <a:r>
              <a:rPr lang="en-US" sz="1400" dirty="0"/>
              <a:t>- 9/13/2021 - Aid to others - </a:t>
            </a:r>
            <a:r>
              <a:rPr lang="en-US" sz="1400" dirty="0">
                <a:solidFill>
                  <a:srgbClr val="FF0000"/>
                </a:solidFill>
              </a:rPr>
              <a:t>I gave 5 free haircuts TO THE COMMUNITY and one was a veteran. </a:t>
            </a:r>
            <a:r>
              <a:rPr lang="en-US" sz="1400" dirty="0"/>
              <a:t>	</a:t>
            </a:r>
          </a:p>
          <a:p>
            <a:r>
              <a:rPr lang="en-US" sz="1400" b="1" dirty="0"/>
              <a:t>Community Service </a:t>
            </a:r>
            <a:r>
              <a:rPr lang="en-US" sz="1400" dirty="0"/>
              <a:t>- 9/14/2021 - Aid to others - </a:t>
            </a:r>
            <a:r>
              <a:rPr lang="en-US" sz="1400" dirty="0">
                <a:solidFill>
                  <a:srgbClr val="FF0000"/>
                </a:solidFill>
              </a:rPr>
              <a:t>Comrades and Auxiliary members partnered up with the American Red Cross to serve 300 meals to the local community for Hurricane Ida relief efforts.  Members also delivery 25 of those meals to families who were in need who did not have transportation means.  Also donated the hall.	</a:t>
            </a:r>
          </a:p>
          <a:p>
            <a:r>
              <a:rPr lang="en-US" sz="1400" b="1" dirty="0"/>
              <a:t>Community Service </a:t>
            </a:r>
            <a:r>
              <a:rPr lang="en-US" sz="1400" dirty="0"/>
              <a:t>- 9/14/2021 - Aid to others - </a:t>
            </a:r>
            <a:r>
              <a:rPr lang="en-US" sz="1400" dirty="0">
                <a:solidFill>
                  <a:srgbClr val="FF0000"/>
                </a:solidFill>
              </a:rPr>
              <a:t>Auxiliary President drove to Walmart and purchased $200.00 worth of clothing to a family who lost everything due to Hurricane Ida.											</a:t>
            </a:r>
          </a:p>
          <a:p>
            <a:r>
              <a:rPr lang="en-US" sz="1400" b="1" dirty="0"/>
              <a:t>Community Service </a:t>
            </a:r>
            <a:r>
              <a:rPr lang="en-US" sz="1400" dirty="0"/>
              <a:t>- 9/15/2021 – Aid to others - </a:t>
            </a:r>
            <a:r>
              <a:rPr lang="en-US" sz="1400" dirty="0">
                <a:solidFill>
                  <a:srgbClr val="FF0000"/>
                </a:solidFill>
              </a:rPr>
              <a:t>Comrades and Auxiliary members partnered up with the American Red Cross to provide 300 hot meals to the community for Hurricane relief efforts.  Also provided 250 dinner meals that evening.  Members also provided care packages for 3 needy families.  Donated hall.  Also partnered up with the Combat Veterans Motorcycle Association to receive and distribute food and supplies to the community. </a:t>
            </a:r>
          </a:p>
          <a:p>
            <a:r>
              <a:rPr lang="en-US" sz="1400" b="1" dirty="0"/>
              <a:t>Community Service </a:t>
            </a:r>
            <a:r>
              <a:rPr lang="en-US" sz="1400" dirty="0"/>
              <a:t>- 9/15/2021 </a:t>
            </a:r>
            <a:r>
              <a:rPr lang="en-US" sz="1400" dirty="0">
                <a:solidFill>
                  <a:srgbClr val="FF0000"/>
                </a:solidFill>
              </a:rPr>
              <a:t>- </a:t>
            </a:r>
            <a:r>
              <a:rPr lang="en-US" sz="1400" dirty="0"/>
              <a:t>Aid to others - </a:t>
            </a:r>
            <a:r>
              <a:rPr lang="en-US" sz="1400" dirty="0">
                <a:solidFill>
                  <a:srgbClr val="FF0000"/>
                </a:solidFill>
              </a:rPr>
              <a:t>Comrade pulled sheetrock out and clean yards up for someone in need. Ida relief efforts. 	</a:t>
            </a:r>
          </a:p>
          <a:p>
            <a:r>
              <a:rPr lang="en-US" sz="1400" dirty="0">
                <a:solidFill>
                  <a:srgbClr val="FF0000"/>
                </a:solidFill>
              </a:rPr>
              <a:t>Hospital - 9/15/2021 - Visit Veterans (</a:t>
            </a:r>
            <a:r>
              <a:rPr lang="en-US" sz="1400" dirty="0" err="1">
                <a:solidFill>
                  <a:srgbClr val="FF0000"/>
                </a:solidFill>
              </a:rPr>
              <a:t>Hosp</a:t>
            </a:r>
            <a:r>
              <a:rPr lang="en-US" sz="1400" dirty="0">
                <a:solidFill>
                  <a:srgbClr val="FF0000"/>
                </a:solidFill>
              </a:rPr>
              <a:t> &amp; Home) - Visit veteran at his home making sure he is ok.	</a:t>
            </a:r>
            <a:r>
              <a:rPr lang="en-US" sz="1400" dirty="0"/>
              <a:t>			</a:t>
            </a:r>
          </a:p>
          <a:p>
            <a:r>
              <a:rPr lang="en-US" sz="1400" b="1" dirty="0"/>
              <a:t>Community Service </a:t>
            </a:r>
            <a:r>
              <a:rPr lang="en-US" sz="1400" dirty="0"/>
              <a:t>- 9/16/2021 - Aid to others - </a:t>
            </a:r>
            <a:r>
              <a:rPr lang="en-US" sz="1400" dirty="0">
                <a:solidFill>
                  <a:srgbClr val="FF0000"/>
                </a:solidFill>
              </a:rPr>
              <a:t>Auxiliary Members served a hot meal (white beans) to 26 crew of lineman attempting to restore power in the community.	</a:t>
            </a:r>
          </a:p>
          <a:p>
            <a:r>
              <a:rPr lang="en-US" sz="1400" b="1" dirty="0"/>
              <a:t>Community Service </a:t>
            </a:r>
            <a:r>
              <a:rPr lang="en-US" sz="1400" dirty="0"/>
              <a:t>- 9/16/2021 - Aid to others - </a:t>
            </a:r>
            <a:r>
              <a:rPr lang="en-US" sz="1400" dirty="0">
                <a:solidFill>
                  <a:srgbClr val="FF0000"/>
                </a:solidFill>
              </a:rPr>
              <a:t>Comrades and Auxiliary members partnered up with the American Red Cross to distributed 300 hot lunch meals and 300 hot dinner meals to the community for Hurricane Relief efforts.  Members also distributed meals to those who did not have transportation.</a:t>
            </a:r>
            <a:r>
              <a:rPr lang="en-US" sz="1400" dirty="0"/>
              <a:t>	</a:t>
            </a:r>
          </a:p>
          <a:p>
            <a:r>
              <a:rPr lang="en-US" sz="1400" b="1" dirty="0"/>
              <a:t>Community Service</a:t>
            </a:r>
            <a:r>
              <a:rPr lang="en-US" sz="1400" dirty="0"/>
              <a:t> - 9/17/2021 - Aid to others - </a:t>
            </a:r>
            <a:r>
              <a:rPr lang="en-US" sz="1400" dirty="0">
                <a:solidFill>
                  <a:srgbClr val="FF0000"/>
                </a:solidFill>
              </a:rPr>
              <a:t>Post donated $250.00 to member Blaine </a:t>
            </a:r>
            <a:r>
              <a:rPr lang="en-US" sz="1400" dirty="0" err="1">
                <a:solidFill>
                  <a:srgbClr val="FF0000"/>
                </a:solidFill>
              </a:rPr>
              <a:t>Johannsen</a:t>
            </a:r>
            <a:r>
              <a:rPr lang="en-US" sz="1400" dirty="0">
                <a:solidFill>
                  <a:srgbClr val="FF0000"/>
                </a:solidFill>
              </a:rPr>
              <a:t> who lost everything due to Hurricane Ida.</a:t>
            </a:r>
            <a:r>
              <a:rPr lang="en-US" dirty="0"/>
              <a:t>									</a:t>
            </a:r>
          </a:p>
        </p:txBody>
      </p:sp>
      <p:sp>
        <p:nvSpPr>
          <p:cNvPr id="3" name="TextBox 2"/>
          <p:cNvSpPr txBox="1"/>
          <p:nvPr/>
        </p:nvSpPr>
        <p:spPr>
          <a:xfrm>
            <a:off x="0" y="0"/>
            <a:ext cx="12192000" cy="769441"/>
          </a:xfrm>
          <a:prstGeom prst="rect">
            <a:avLst/>
          </a:prstGeom>
          <a:noFill/>
        </p:spPr>
        <p:txBody>
          <a:bodyPr wrap="square" rtlCol="0">
            <a:spAutoFit/>
          </a:bodyPr>
          <a:lstStyle/>
          <a:p>
            <a:pPr algn="ctr"/>
            <a:r>
              <a:rPr lang="en-US" sz="4400" b="1" dirty="0">
                <a:solidFill>
                  <a:srgbClr val="FF0000"/>
                </a:solidFill>
              </a:rPr>
              <a:t>SEPTEMBER 2021 (CONTINUED)</a:t>
            </a:r>
          </a:p>
        </p:txBody>
      </p:sp>
    </p:spTree>
    <p:extLst>
      <p:ext uri="{BB962C8B-B14F-4D97-AF65-F5344CB8AC3E}">
        <p14:creationId xmlns:p14="http://schemas.microsoft.com/office/powerpoint/2010/main" val="2489589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FF0000"/>
                </a:solidFill>
              </a:rPr>
              <a:t>COMMUNITY SERVICE ENTRY FORM</a:t>
            </a:r>
          </a:p>
        </p:txBody>
      </p:sp>
      <p:sp>
        <p:nvSpPr>
          <p:cNvPr id="3" name="Content Placeholder 2"/>
          <p:cNvSpPr>
            <a:spLocks noGrp="1"/>
          </p:cNvSpPr>
          <p:nvPr>
            <p:ph idx="1"/>
          </p:nvPr>
        </p:nvSpPr>
        <p:spPr/>
        <p:txBody>
          <a:bodyPr>
            <a:normAutofit/>
          </a:bodyPr>
          <a:lstStyle/>
          <a:p>
            <a:r>
              <a:rPr lang="en-US" b="1" dirty="0"/>
              <a:t>POST</a:t>
            </a:r>
            <a:r>
              <a:rPr lang="en-US" dirty="0"/>
              <a:t>:  </a:t>
            </a:r>
            <a:r>
              <a:rPr lang="en-US" dirty="0">
                <a:solidFill>
                  <a:srgbClr val="FF0000"/>
                </a:solidFill>
              </a:rPr>
              <a:t>3665</a:t>
            </a:r>
          </a:p>
          <a:p>
            <a:r>
              <a:rPr lang="en-US" b="1" dirty="0"/>
              <a:t>STATE</a:t>
            </a:r>
            <a:r>
              <a:rPr lang="en-US" dirty="0"/>
              <a:t>:</a:t>
            </a:r>
            <a:r>
              <a:rPr lang="en-US" dirty="0">
                <a:solidFill>
                  <a:srgbClr val="FF0000"/>
                </a:solidFill>
              </a:rPr>
              <a:t>  LOUISIANA</a:t>
            </a:r>
          </a:p>
          <a:p>
            <a:r>
              <a:rPr lang="en-US" b="1" dirty="0"/>
              <a:t>POPULATION:  </a:t>
            </a:r>
            <a:r>
              <a:rPr lang="en-US" dirty="0">
                <a:solidFill>
                  <a:srgbClr val="FF0000"/>
                </a:solidFill>
              </a:rPr>
              <a:t>10,000.00</a:t>
            </a:r>
          </a:p>
          <a:p>
            <a:r>
              <a:rPr lang="en-US" b="1" dirty="0"/>
              <a:t>TOTAL PROJECTS:</a:t>
            </a:r>
          </a:p>
          <a:p>
            <a:r>
              <a:rPr lang="en-US" b="1" dirty="0"/>
              <a:t>TOTAL PERSONS SERVED:</a:t>
            </a:r>
          </a:p>
          <a:p>
            <a:r>
              <a:rPr lang="en-US" b="1" dirty="0"/>
              <a:t>TOTAL FUNDS USED/DONATED:</a:t>
            </a:r>
          </a:p>
          <a:p>
            <a:r>
              <a:rPr lang="en-US" b="1" dirty="0"/>
              <a:t>TOTAL HOURS WORKED:</a:t>
            </a:r>
          </a:p>
          <a:p>
            <a:r>
              <a:rPr lang="en-US" b="1" dirty="0"/>
              <a:t>TOTAL POST &amp; AUX WORKERS AS OF:</a:t>
            </a:r>
            <a:r>
              <a:rPr lang="en-US" dirty="0"/>
              <a:t>  </a:t>
            </a:r>
          </a:p>
        </p:txBody>
      </p:sp>
    </p:spTree>
    <p:extLst>
      <p:ext uri="{BB962C8B-B14F-4D97-AF65-F5344CB8AC3E}">
        <p14:creationId xmlns:p14="http://schemas.microsoft.com/office/powerpoint/2010/main" val="1088304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06335"/>
            <a:ext cx="12192000" cy="6124754"/>
          </a:xfrm>
          <a:prstGeom prst="rect">
            <a:avLst/>
          </a:prstGeom>
        </p:spPr>
        <p:txBody>
          <a:bodyPr wrap="square">
            <a:spAutoFit/>
          </a:bodyPr>
          <a:lstStyle/>
          <a:p>
            <a:r>
              <a:rPr lang="en-US" sz="1400" b="1" dirty="0"/>
              <a:t>Community Service </a:t>
            </a:r>
            <a:r>
              <a:rPr lang="en-US" sz="1400" dirty="0"/>
              <a:t>- 9/17/2021 - Aid to others - </a:t>
            </a:r>
            <a:r>
              <a:rPr lang="en-US" sz="1400" dirty="0">
                <a:solidFill>
                  <a:srgbClr val="FF0000"/>
                </a:solidFill>
              </a:rPr>
              <a:t>Post donated $500.00 to member Kevin Fitch who lost everything due to Hurricane Ida.	</a:t>
            </a:r>
            <a:r>
              <a:rPr lang="en-US" sz="1400" dirty="0"/>
              <a:t>	</a:t>
            </a:r>
          </a:p>
          <a:p>
            <a:r>
              <a:rPr lang="en-US" sz="1400" b="1" dirty="0"/>
              <a:t>Community Service </a:t>
            </a:r>
            <a:r>
              <a:rPr lang="en-US" sz="1400" dirty="0"/>
              <a:t>- 9/17/2021 - Aid to others - </a:t>
            </a:r>
            <a:r>
              <a:rPr lang="en-US" sz="1400" dirty="0">
                <a:solidFill>
                  <a:srgbClr val="FF0000"/>
                </a:solidFill>
              </a:rPr>
              <a:t>Post donated $100.00 to Veteran Kelly Champagne who is also Houma Police Officer.  Kelly's rent house collapsed during Hurricane Ida and he lost all his possessions.</a:t>
            </a:r>
          </a:p>
          <a:p>
            <a:r>
              <a:rPr lang="en-US" sz="1400" b="1" dirty="0"/>
              <a:t>Community Service </a:t>
            </a:r>
            <a:r>
              <a:rPr lang="en-US" sz="1400" dirty="0"/>
              <a:t>- 9/17/2021 - Aid to others - </a:t>
            </a:r>
            <a:r>
              <a:rPr lang="en-US" sz="1400" dirty="0">
                <a:solidFill>
                  <a:srgbClr val="FF0000"/>
                </a:solidFill>
              </a:rPr>
              <a:t>Post donated $200.00 to member Lance Leblanc who lost everything due to Hurricane Ida.	</a:t>
            </a:r>
          </a:p>
          <a:p>
            <a:r>
              <a:rPr lang="en-US" sz="1400" b="1" dirty="0"/>
              <a:t>Community Service </a:t>
            </a:r>
            <a:r>
              <a:rPr lang="en-US" sz="1400" dirty="0"/>
              <a:t>- 9/17/2021 - Aid to others - </a:t>
            </a:r>
            <a:r>
              <a:rPr lang="en-US" sz="1400" dirty="0">
                <a:solidFill>
                  <a:srgbClr val="FF0000"/>
                </a:solidFill>
              </a:rPr>
              <a:t>Post donated $250.00 to community member </a:t>
            </a:r>
            <a:r>
              <a:rPr lang="en-US" sz="1400" dirty="0" err="1">
                <a:solidFill>
                  <a:srgbClr val="FF0000"/>
                </a:solidFill>
              </a:rPr>
              <a:t>Chantell</a:t>
            </a:r>
            <a:r>
              <a:rPr lang="en-US" sz="1400" dirty="0">
                <a:solidFill>
                  <a:srgbClr val="FF0000"/>
                </a:solidFill>
              </a:rPr>
              <a:t> Morgan who lost everything due to Hurricane Ida.  Her husband was currently on active duty and deployed overseas.</a:t>
            </a:r>
          </a:p>
          <a:p>
            <a:r>
              <a:rPr lang="en-US" sz="1400" b="1" dirty="0"/>
              <a:t>Community Service </a:t>
            </a:r>
            <a:r>
              <a:rPr lang="en-US" sz="1400" dirty="0"/>
              <a:t>- 9/17/2021 - Aid to others - </a:t>
            </a:r>
            <a:r>
              <a:rPr lang="en-US" sz="1400" dirty="0">
                <a:solidFill>
                  <a:srgbClr val="FF0000"/>
                </a:solidFill>
              </a:rPr>
              <a:t>Comrades and Auxiliary members partnered up with the American Red Cross to serve 350 hot lunch meals and 270 dinner meals to the community for Hurricane Relief efforts.  Also handed out supplies.  Donated Hall.</a:t>
            </a:r>
          </a:p>
          <a:p>
            <a:r>
              <a:rPr lang="en-US" sz="1400" b="1" dirty="0"/>
              <a:t>Community Service </a:t>
            </a:r>
            <a:r>
              <a:rPr lang="en-US" sz="1400" dirty="0"/>
              <a:t>- 9/18/2021 - Aid to others - </a:t>
            </a:r>
            <a:r>
              <a:rPr lang="en-US" sz="1400" dirty="0">
                <a:solidFill>
                  <a:srgbClr val="FF0000"/>
                </a:solidFill>
              </a:rPr>
              <a:t>Auxiliary members served a hot meal (boiled shrimp) to a crew of 12 lineman working in the area to restore power post Hurricane Ida.	</a:t>
            </a:r>
          </a:p>
          <a:p>
            <a:r>
              <a:rPr lang="en-US" sz="1400" b="1" dirty="0"/>
              <a:t>Community Service </a:t>
            </a:r>
            <a:r>
              <a:rPr lang="en-US" sz="1400" dirty="0"/>
              <a:t>- 9/19/2021 - Aid to others - </a:t>
            </a:r>
            <a:r>
              <a:rPr lang="en-US" sz="1400" dirty="0">
                <a:solidFill>
                  <a:srgbClr val="FF0000"/>
                </a:solidFill>
              </a:rPr>
              <a:t>Gave 7 haircuts 2 was older veterans and 2 was National Guard and the other men.</a:t>
            </a:r>
          </a:p>
          <a:p>
            <a:r>
              <a:rPr lang="en-US" sz="1400" b="1" dirty="0"/>
              <a:t>Community Service </a:t>
            </a:r>
            <a:r>
              <a:rPr lang="en-US" sz="1400" dirty="0"/>
              <a:t>- 9/19/2021 - Aid to others - </a:t>
            </a:r>
            <a:r>
              <a:rPr lang="en-US" sz="1400" dirty="0">
                <a:solidFill>
                  <a:srgbClr val="FF0000"/>
                </a:solidFill>
              </a:rPr>
              <a:t>Comrade and Auxiliary member partnered up with American Red Cross to distribute 300 hot meals to the community for Hurricane relief efforts.  Also distributed 5 totes containing cleaning supplies for Larose post members.  Donated hall.	</a:t>
            </a:r>
          </a:p>
          <a:p>
            <a:r>
              <a:rPr lang="en-US" sz="1400" b="1" dirty="0"/>
              <a:t>Community Service </a:t>
            </a:r>
            <a:r>
              <a:rPr lang="en-US" sz="1400" dirty="0"/>
              <a:t>- 9/19/2021 - Aid to others - </a:t>
            </a:r>
            <a:r>
              <a:rPr lang="en-US" sz="1400" dirty="0">
                <a:solidFill>
                  <a:srgbClr val="FF0000"/>
                </a:solidFill>
              </a:rPr>
              <a:t>Auxiliary members served snowballs to lineman and crews in the are attempting to restore power and critical infrastructure post Hurricane Ida.				</a:t>
            </a:r>
          </a:p>
          <a:p>
            <a:r>
              <a:rPr lang="en-US" sz="1400" b="1" dirty="0"/>
              <a:t>Community Service </a:t>
            </a:r>
            <a:r>
              <a:rPr lang="en-US" sz="1400" dirty="0"/>
              <a:t>- 9/20/2021 - Aid to others - </a:t>
            </a:r>
            <a:r>
              <a:rPr lang="en-US" sz="1400" dirty="0">
                <a:solidFill>
                  <a:srgbClr val="FF0000"/>
                </a:solidFill>
              </a:rPr>
              <a:t>Member and Auxiliary member organized food and supplies at the post to distribute for Hurricane relief efforts.  Also distributed totes of cleaning supplies to local veterans</a:t>
            </a:r>
          </a:p>
          <a:p>
            <a:r>
              <a:rPr lang="en-US" sz="1400" b="1" dirty="0"/>
              <a:t>Community Service </a:t>
            </a:r>
            <a:r>
              <a:rPr lang="en-US" sz="1400" dirty="0"/>
              <a:t>- 9/21/2021 - Aid to others - </a:t>
            </a:r>
            <a:r>
              <a:rPr lang="en-US" sz="1400" dirty="0">
                <a:solidFill>
                  <a:srgbClr val="FF0000"/>
                </a:solidFill>
              </a:rPr>
              <a:t>Comrade served food and handed out water to the community. </a:t>
            </a:r>
          </a:p>
          <a:p>
            <a:r>
              <a:rPr lang="en-US" sz="1400" b="1" dirty="0"/>
              <a:t>Community Service </a:t>
            </a:r>
            <a:r>
              <a:rPr lang="en-US" sz="1400" dirty="0"/>
              <a:t>- 9/21/2021 - Aid to others - </a:t>
            </a:r>
            <a:r>
              <a:rPr lang="en-US" sz="1400" dirty="0">
                <a:solidFill>
                  <a:srgbClr val="FF0000"/>
                </a:solidFill>
              </a:rPr>
              <a:t>Helped the community by handing out water.</a:t>
            </a:r>
          </a:p>
          <a:p>
            <a:r>
              <a:rPr lang="en-US" sz="1400" b="1" dirty="0"/>
              <a:t>Community Service </a:t>
            </a:r>
            <a:r>
              <a:rPr lang="en-US" sz="1400" dirty="0"/>
              <a:t>- 9/22/2021 - Aid to others - </a:t>
            </a:r>
            <a:r>
              <a:rPr lang="en-US" sz="1400" dirty="0">
                <a:solidFill>
                  <a:srgbClr val="FF0000"/>
                </a:solidFill>
              </a:rPr>
              <a:t>Members delivered totes, supplies, MRE's, food, clothes, cleaning supplies, cases of water, rakes and shovels to the Country Club Community (Elderly) for Hurricane Ida relief efforts.	</a:t>
            </a:r>
            <a:r>
              <a:rPr lang="en-US" sz="1400" dirty="0"/>
              <a:t>							</a:t>
            </a:r>
          </a:p>
          <a:p>
            <a:r>
              <a:rPr lang="en-US" sz="1400" b="1" dirty="0"/>
              <a:t>Community Service </a:t>
            </a:r>
            <a:r>
              <a:rPr lang="en-US" sz="1400" dirty="0"/>
              <a:t>- 9/23/2021 - Aid to others - </a:t>
            </a:r>
            <a:r>
              <a:rPr lang="en-US" sz="1400" dirty="0">
                <a:solidFill>
                  <a:srgbClr val="FF0000"/>
                </a:solidFill>
              </a:rPr>
              <a:t>Delivered totes, supplies, MRE's, food, clothes, cleaning supplies, cases of water to A </a:t>
            </a:r>
            <a:r>
              <a:rPr lang="en-US" sz="1400" dirty="0" err="1">
                <a:solidFill>
                  <a:srgbClr val="FF0000"/>
                </a:solidFill>
              </a:rPr>
              <a:t>Comeaux</a:t>
            </a:r>
            <a:r>
              <a:rPr lang="en-US" sz="1400" dirty="0">
                <a:solidFill>
                  <a:srgbClr val="FF0000"/>
                </a:solidFill>
              </a:rPr>
              <a:t> (Gold Star Mother) and two elderly post members for Hurricane</a:t>
            </a:r>
          </a:p>
          <a:p>
            <a:r>
              <a:rPr lang="en-US" sz="1400" b="1" dirty="0"/>
              <a:t>Community Service </a:t>
            </a:r>
            <a:r>
              <a:rPr lang="en-US" sz="1400" dirty="0"/>
              <a:t>- 9/28/2021 - Aid to others - </a:t>
            </a:r>
            <a:r>
              <a:rPr lang="en-US" sz="1400" dirty="0">
                <a:solidFill>
                  <a:srgbClr val="FF0000"/>
                </a:solidFill>
              </a:rPr>
              <a:t>Members packaged/delivered food and clothes to Ms. Velma </a:t>
            </a:r>
            <a:r>
              <a:rPr lang="en-US" sz="1400" dirty="0" err="1">
                <a:solidFill>
                  <a:srgbClr val="FF0000"/>
                </a:solidFill>
              </a:rPr>
              <a:t>Verrett</a:t>
            </a:r>
            <a:r>
              <a:rPr lang="en-US" sz="1400" dirty="0">
                <a:solidFill>
                  <a:srgbClr val="FF0000"/>
                </a:solidFill>
              </a:rPr>
              <a:t> at the local food bank to distribute to needy families.  Also made a care package for Ms. Janice </a:t>
            </a:r>
            <a:r>
              <a:rPr lang="en-US" sz="1400" dirty="0" err="1">
                <a:solidFill>
                  <a:srgbClr val="FF0000"/>
                </a:solidFill>
              </a:rPr>
              <a:t>Danos</a:t>
            </a:r>
            <a:r>
              <a:rPr lang="en-US" sz="1400" dirty="0">
                <a:solidFill>
                  <a:srgbClr val="FF0000"/>
                </a:solidFill>
              </a:rPr>
              <a:t> to distribute to needy families. 		</a:t>
            </a:r>
            <a:r>
              <a:rPr lang="en-US" sz="1400" dirty="0"/>
              <a:t>			</a:t>
            </a:r>
          </a:p>
          <a:p>
            <a:r>
              <a:rPr lang="en-US" sz="1400" b="1" dirty="0"/>
              <a:t>Community Service </a:t>
            </a:r>
            <a:r>
              <a:rPr lang="en-US" sz="1400" dirty="0"/>
              <a:t>- 9/29/2021 - Aid to others - </a:t>
            </a:r>
            <a:r>
              <a:rPr lang="en-US" sz="1400" dirty="0">
                <a:solidFill>
                  <a:srgbClr val="FF0000"/>
                </a:solidFill>
              </a:rPr>
              <a:t>Members assisted with cutting trees and clearing a member along with other community members property post Hurricane Ida. </a:t>
            </a:r>
          </a:p>
        </p:txBody>
      </p:sp>
      <p:sp>
        <p:nvSpPr>
          <p:cNvPr id="5" name="TextBox 4"/>
          <p:cNvSpPr txBox="1"/>
          <p:nvPr/>
        </p:nvSpPr>
        <p:spPr>
          <a:xfrm>
            <a:off x="0" y="99753"/>
            <a:ext cx="12192000" cy="769441"/>
          </a:xfrm>
          <a:prstGeom prst="rect">
            <a:avLst/>
          </a:prstGeom>
          <a:noFill/>
        </p:spPr>
        <p:txBody>
          <a:bodyPr wrap="square" rtlCol="0">
            <a:spAutoFit/>
          </a:bodyPr>
          <a:lstStyle/>
          <a:p>
            <a:pPr algn="ctr"/>
            <a:r>
              <a:rPr lang="en-US" sz="4400" b="1" dirty="0">
                <a:solidFill>
                  <a:srgbClr val="FF0000"/>
                </a:solidFill>
              </a:rPr>
              <a:t>SEPTEMBER 2021 (CONTINUED)</a:t>
            </a:r>
          </a:p>
        </p:txBody>
      </p:sp>
    </p:spTree>
    <p:extLst>
      <p:ext uri="{BB962C8B-B14F-4D97-AF65-F5344CB8AC3E}">
        <p14:creationId xmlns:p14="http://schemas.microsoft.com/office/powerpoint/2010/main" val="3852005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12915"/>
            <a:ext cx="2993448" cy="224508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2309" y="0"/>
            <a:ext cx="3079432" cy="230957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209509" y="4956138"/>
            <a:ext cx="2221303" cy="156487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4882" y="4612914"/>
            <a:ext cx="1571452" cy="225385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63992" y="4636695"/>
            <a:ext cx="1564871" cy="221253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28861" y="4636696"/>
            <a:ext cx="1563139" cy="2218994"/>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12" y="0"/>
            <a:ext cx="3079432" cy="2309574"/>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309574"/>
            <a:ext cx="3071120" cy="230334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0388" y="4627922"/>
            <a:ext cx="3018010" cy="2263508"/>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62309" y="2318347"/>
            <a:ext cx="3079432" cy="2309575"/>
          </a:xfrm>
          <a:prstGeom prst="rect">
            <a:avLst/>
          </a:prstGeom>
        </p:spPr>
      </p:pic>
      <p:sp>
        <p:nvSpPr>
          <p:cNvPr id="12" name="TextBox 11"/>
          <p:cNvSpPr txBox="1"/>
          <p:nvPr/>
        </p:nvSpPr>
        <p:spPr>
          <a:xfrm>
            <a:off x="3210870" y="202424"/>
            <a:ext cx="5853122" cy="461665"/>
          </a:xfrm>
          <a:prstGeom prst="rect">
            <a:avLst/>
          </a:prstGeom>
          <a:noFill/>
        </p:spPr>
        <p:txBody>
          <a:bodyPr wrap="square" rtlCol="0">
            <a:spAutoFit/>
          </a:bodyPr>
          <a:lstStyle/>
          <a:p>
            <a:pPr algn="ctr"/>
            <a:r>
              <a:rPr lang="en-US" sz="2400" b="1" dirty="0">
                <a:solidFill>
                  <a:srgbClr val="FF0000"/>
                </a:solidFill>
              </a:rPr>
              <a:t>HURRICANE IDA RELIEF EFFORTS</a:t>
            </a:r>
          </a:p>
        </p:txBody>
      </p:sp>
      <p:sp>
        <p:nvSpPr>
          <p:cNvPr id="13" name="TextBox 12"/>
          <p:cNvSpPr txBox="1"/>
          <p:nvPr/>
        </p:nvSpPr>
        <p:spPr>
          <a:xfrm>
            <a:off x="3476116" y="1312269"/>
            <a:ext cx="5353777" cy="2031325"/>
          </a:xfrm>
          <a:prstGeom prst="rect">
            <a:avLst/>
          </a:prstGeom>
          <a:noFill/>
        </p:spPr>
        <p:txBody>
          <a:bodyPr wrap="square" rtlCol="0">
            <a:spAutoFit/>
          </a:bodyPr>
          <a:lstStyle/>
          <a:p>
            <a:r>
              <a:rPr lang="en-US" dirty="0"/>
              <a:t>Comrades and Auxiliary members working long hours to receive food, supplies, and donations from other VFW Post, VSO’s and non-profits organizations across the Nation to provide relief after Hurricane IDA.  Comrades and Auxiliary members organized and distributed food and supplies to members, Veterans and community members</a:t>
            </a:r>
          </a:p>
        </p:txBody>
      </p:sp>
    </p:spTree>
    <p:extLst>
      <p:ext uri="{BB962C8B-B14F-4D97-AF65-F5344CB8AC3E}">
        <p14:creationId xmlns:p14="http://schemas.microsoft.com/office/powerpoint/2010/main" val="3500939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212707"/>
            <a:ext cx="2968893" cy="221969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1261" y="4467314"/>
            <a:ext cx="2014292" cy="237236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5553" y="4459887"/>
            <a:ext cx="1779270" cy="237236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4823" y="4432397"/>
            <a:ext cx="1877177" cy="241221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42" y="0"/>
            <a:ext cx="2950276" cy="2212707"/>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1194" y="4467314"/>
            <a:ext cx="3320067" cy="237236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41724" y="0"/>
            <a:ext cx="2950276" cy="2212707"/>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32046" y="2232494"/>
            <a:ext cx="2959954" cy="2219966"/>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242" y="4439377"/>
            <a:ext cx="3182952" cy="2387214"/>
          </a:xfrm>
          <a:prstGeom prst="rect">
            <a:avLst/>
          </a:prstGeom>
        </p:spPr>
      </p:pic>
      <p:sp>
        <p:nvSpPr>
          <p:cNvPr id="11" name="TextBox 10"/>
          <p:cNvSpPr txBox="1"/>
          <p:nvPr/>
        </p:nvSpPr>
        <p:spPr>
          <a:xfrm>
            <a:off x="3338310" y="307127"/>
            <a:ext cx="5694008" cy="461665"/>
          </a:xfrm>
          <a:prstGeom prst="rect">
            <a:avLst/>
          </a:prstGeom>
          <a:noFill/>
        </p:spPr>
        <p:txBody>
          <a:bodyPr wrap="square" rtlCol="0">
            <a:spAutoFit/>
          </a:bodyPr>
          <a:lstStyle/>
          <a:p>
            <a:pPr algn="ctr"/>
            <a:r>
              <a:rPr lang="en-US" sz="2400" b="1" dirty="0">
                <a:solidFill>
                  <a:srgbClr val="FF0000"/>
                </a:solidFill>
              </a:rPr>
              <a:t>HURRICANE IDA RELIEF EFFORTS CONTINUE</a:t>
            </a:r>
          </a:p>
        </p:txBody>
      </p:sp>
      <p:sp>
        <p:nvSpPr>
          <p:cNvPr id="12" name="TextBox 11"/>
          <p:cNvSpPr txBox="1"/>
          <p:nvPr/>
        </p:nvSpPr>
        <p:spPr>
          <a:xfrm>
            <a:off x="3399334" y="1277368"/>
            <a:ext cx="5584122" cy="1477328"/>
          </a:xfrm>
          <a:prstGeom prst="rect">
            <a:avLst/>
          </a:prstGeom>
          <a:noFill/>
        </p:spPr>
        <p:txBody>
          <a:bodyPr wrap="square" rtlCol="0">
            <a:spAutoFit/>
          </a:bodyPr>
          <a:lstStyle/>
          <a:p>
            <a:r>
              <a:rPr lang="en-US" dirty="0"/>
              <a:t>Comrades and Auxiliary members partnering up with American Red Cross to provide approximately 650 hot meals a day to members, Veterans and Community.  Comrades and Auxiliary members continue to receive and distribute food and supplies.  </a:t>
            </a:r>
          </a:p>
        </p:txBody>
      </p:sp>
    </p:spTree>
    <p:extLst>
      <p:ext uri="{BB962C8B-B14F-4D97-AF65-F5344CB8AC3E}">
        <p14:creationId xmlns:p14="http://schemas.microsoft.com/office/powerpoint/2010/main" val="1653843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36325"/>
            <a:ext cx="2993257" cy="224494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3257" y="4634345"/>
            <a:ext cx="3039222" cy="217873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2479" y="4634345"/>
            <a:ext cx="3101484" cy="224275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605"/>
            <a:ext cx="3080575" cy="231043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303133"/>
            <a:ext cx="3080575" cy="231043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33602" y="2289490"/>
            <a:ext cx="3058398" cy="2359291"/>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33964" y="4634345"/>
            <a:ext cx="3085744" cy="2223655"/>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33963" y="9605"/>
            <a:ext cx="3058037" cy="2293528"/>
          </a:xfrm>
          <a:prstGeom prst="rect">
            <a:avLst/>
          </a:prstGeom>
        </p:spPr>
      </p:pic>
      <p:sp>
        <p:nvSpPr>
          <p:cNvPr id="10" name="TextBox 9"/>
          <p:cNvSpPr txBox="1"/>
          <p:nvPr/>
        </p:nvSpPr>
        <p:spPr>
          <a:xfrm>
            <a:off x="3179096" y="258266"/>
            <a:ext cx="5723725" cy="461665"/>
          </a:xfrm>
          <a:prstGeom prst="rect">
            <a:avLst/>
          </a:prstGeom>
          <a:noFill/>
        </p:spPr>
        <p:txBody>
          <a:bodyPr wrap="square" rtlCol="0">
            <a:spAutoFit/>
          </a:bodyPr>
          <a:lstStyle/>
          <a:p>
            <a:pPr algn="ctr"/>
            <a:r>
              <a:rPr lang="en-US" sz="2400" b="1" dirty="0">
                <a:solidFill>
                  <a:srgbClr val="FF0000"/>
                </a:solidFill>
              </a:rPr>
              <a:t>HURRICANE IDA RELIEF EFFORTS CONTINUE</a:t>
            </a:r>
          </a:p>
        </p:txBody>
      </p:sp>
      <p:sp>
        <p:nvSpPr>
          <p:cNvPr id="11" name="TextBox 10"/>
          <p:cNvSpPr txBox="1"/>
          <p:nvPr/>
        </p:nvSpPr>
        <p:spPr>
          <a:xfrm>
            <a:off x="3503311" y="2003304"/>
            <a:ext cx="5075297" cy="1200329"/>
          </a:xfrm>
          <a:prstGeom prst="rect">
            <a:avLst/>
          </a:prstGeom>
          <a:noFill/>
        </p:spPr>
        <p:txBody>
          <a:bodyPr wrap="square" rtlCol="0">
            <a:spAutoFit/>
          </a:bodyPr>
          <a:lstStyle/>
          <a:p>
            <a:r>
              <a:rPr lang="en-US" dirty="0"/>
              <a:t>Comrades and Auxiliary members continue throughout the month of September receiving and distributing supplies to members, Veterans and the community. </a:t>
            </a:r>
          </a:p>
        </p:txBody>
      </p:sp>
    </p:spTree>
    <p:extLst>
      <p:ext uri="{BB962C8B-B14F-4D97-AF65-F5344CB8AC3E}">
        <p14:creationId xmlns:p14="http://schemas.microsoft.com/office/powerpoint/2010/main" val="3509087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181641"/>
            <a:ext cx="5004769" cy="167635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4309" y="0"/>
            <a:ext cx="4913666" cy="173805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11" y="3504720"/>
            <a:ext cx="4995725" cy="173491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4" y="0"/>
            <a:ext cx="4940210" cy="173805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04" y="1807861"/>
            <a:ext cx="4924732" cy="173962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74588" y="0"/>
            <a:ext cx="2317412" cy="3199544"/>
          </a:xfrm>
          <a:prstGeom prst="rect">
            <a:avLst/>
          </a:prstGeom>
        </p:spPr>
      </p:pic>
      <p:sp>
        <p:nvSpPr>
          <p:cNvPr id="8" name="TextBox 7"/>
          <p:cNvSpPr txBox="1"/>
          <p:nvPr/>
        </p:nvSpPr>
        <p:spPr>
          <a:xfrm>
            <a:off x="4964309" y="2282510"/>
            <a:ext cx="4894706" cy="461665"/>
          </a:xfrm>
          <a:prstGeom prst="rect">
            <a:avLst/>
          </a:prstGeom>
          <a:noFill/>
        </p:spPr>
        <p:txBody>
          <a:bodyPr wrap="square" rtlCol="0">
            <a:spAutoFit/>
          </a:bodyPr>
          <a:lstStyle/>
          <a:p>
            <a:pPr algn="ctr"/>
            <a:r>
              <a:rPr lang="en-US" sz="2400" b="1" dirty="0">
                <a:solidFill>
                  <a:srgbClr val="FF0000"/>
                </a:solidFill>
              </a:rPr>
              <a:t>HURRICANE IDA RELIEF DONATIONS</a:t>
            </a:r>
          </a:p>
        </p:txBody>
      </p:sp>
      <p:sp>
        <p:nvSpPr>
          <p:cNvPr id="9" name="TextBox 8"/>
          <p:cNvSpPr txBox="1"/>
          <p:nvPr/>
        </p:nvSpPr>
        <p:spPr>
          <a:xfrm>
            <a:off x="5828427" y="4467298"/>
            <a:ext cx="6142535" cy="923330"/>
          </a:xfrm>
          <a:prstGeom prst="rect">
            <a:avLst/>
          </a:prstGeom>
          <a:noFill/>
        </p:spPr>
        <p:txBody>
          <a:bodyPr wrap="square" rtlCol="0">
            <a:spAutoFit/>
          </a:bodyPr>
          <a:lstStyle/>
          <a:p>
            <a:r>
              <a:rPr lang="en-US" dirty="0"/>
              <a:t>Members and Veterans in the community that lost everything due to Hurricane Ida.  Post donated money to assist these individuals with their recovery efforts. </a:t>
            </a:r>
          </a:p>
        </p:txBody>
      </p:sp>
      <mc:AlternateContent xmlns:mc="http://schemas.openxmlformats.org/markup-compatibility/2006" xmlns:p14="http://schemas.microsoft.com/office/powerpoint/2010/main">
        <mc:Choice Requires="p14">
          <p:contentPart p14:bwMode="auto" r:id="rId8">
            <p14:nvContentPartPr>
              <p14:cNvPr id="11" name="Ink 10"/>
              <p14:cNvContentPartPr/>
              <p14:nvPr/>
            </p14:nvContentPartPr>
            <p14:xfrm>
              <a:off x="809857" y="1579276"/>
              <a:ext cx="2317680" cy="171720"/>
            </p14:xfrm>
          </p:contentPart>
        </mc:Choice>
        <mc:Fallback xmlns="">
          <p:pic>
            <p:nvPicPr>
              <p:cNvPr id="11" name="Ink 10"/>
              <p:cNvPicPr/>
              <p:nvPr/>
            </p:nvPicPr>
            <p:blipFill>
              <a:blip r:embed="rId9"/>
              <a:stretch>
                <a:fillRect/>
              </a:stretch>
            </p:blipFill>
            <p:spPr>
              <a:xfrm>
                <a:off x="791857" y="1561276"/>
                <a:ext cx="235368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p14:cNvContentPartPr/>
              <p14:nvPr/>
            </p14:nvContentPartPr>
            <p14:xfrm>
              <a:off x="5772457" y="1583956"/>
              <a:ext cx="2255040" cy="138600"/>
            </p14:xfrm>
          </p:contentPart>
        </mc:Choice>
        <mc:Fallback xmlns="">
          <p:pic>
            <p:nvPicPr>
              <p:cNvPr id="13" name="Ink 12"/>
              <p:cNvPicPr/>
              <p:nvPr/>
            </p:nvPicPr>
            <p:blipFill>
              <a:blip r:embed="rId11"/>
              <a:stretch>
                <a:fillRect/>
              </a:stretch>
            </p:blipFill>
            <p:spPr>
              <a:xfrm>
                <a:off x="5754457" y="1565956"/>
                <a:ext cx="229104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p14:cNvContentPartPr/>
              <p14:nvPr/>
            </p14:nvContentPartPr>
            <p14:xfrm>
              <a:off x="907417" y="3357316"/>
              <a:ext cx="2317680" cy="123120"/>
            </p14:xfrm>
          </p:contentPart>
        </mc:Choice>
        <mc:Fallback xmlns="">
          <p:pic>
            <p:nvPicPr>
              <p:cNvPr id="15" name="Ink 14"/>
              <p:cNvPicPr/>
              <p:nvPr/>
            </p:nvPicPr>
            <p:blipFill>
              <a:blip r:embed="rId13"/>
              <a:stretch>
                <a:fillRect/>
              </a:stretch>
            </p:blipFill>
            <p:spPr>
              <a:xfrm>
                <a:off x="889417" y="3339316"/>
                <a:ext cx="235368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p14:cNvContentPartPr/>
              <p14:nvPr/>
            </p14:nvContentPartPr>
            <p14:xfrm>
              <a:off x="809857" y="4989556"/>
              <a:ext cx="2282760" cy="177120"/>
            </p14:xfrm>
          </p:contentPart>
        </mc:Choice>
        <mc:Fallback xmlns="">
          <p:pic>
            <p:nvPicPr>
              <p:cNvPr id="17" name="Ink 16"/>
              <p:cNvPicPr/>
              <p:nvPr/>
            </p:nvPicPr>
            <p:blipFill>
              <a:blip r:embed="rId15"/>
              <a:stretch>
                <a:fillRect/>
              </a:stretch>
            </p:blipFill>
            <p:spPr>
              <a:xfrm>
                <a:off x="791857" y="4971556"/>
                <a:ext cx="231876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Ink 18"/>
              <p14:cNvContentPartPr/>
              <p14:nvPr/>
            </p14:nvContentPartPr>
            <p14:xfrm>
              <a:off x="677017" y="6691636"/>
              <a:ext cx="2422440" cy="140400"/>
            </p14:xfrm>
          </p:contentPart>
        </mc:Choice>
        <mc:Fallback xmlns="">
          <p:pic>
            <p:nvPicPr>
              <p:cNvPr id="19" name="Ink 18"/>
              <p:cNvPicPr/>
              <p:nvPr/>
            </p:nvPicPr>
            <p:blipFill>
              <a:blip r:embed="rId17"/>
              <a:stretch>
                <a:fillRect/>
              </a:stretch>
            </p:blipFill>
            <p:spPr>
              <a:xfrm>
                <a:off x="659017" y="6673636"/>
                <a:ext cx="2458440" cy="176400"/>
              </a:xfrm>
              <a:prstGeom prst="rect">
                <a:avLst/>
              </a:prstGeom>
            </p:spPr>
          </p:pic>
        </mc:Fallback>
      </mc:AlternateContent>
    </p:spTree>
    <p:extLst>
      <p:ext uri="{BB962C8B-B14F-4D97-AF65-F5344CB8AC3E}">
        <p14:creationId xmlns:p14="http://schemas.microsoft.com/office/powerpoint/2010/main" val="2268255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OCTOBER 2021</a:t>
            </a:r>
          </a:p>
        </p:txBody>
      </p:sp>
      <p:sp>
        <p:nvSpPr>
          <p:cNvPr id="3" name="Content Placeholder 2"/>
          <p:cNvSpPr>
            <a:spLocks noGrp="1"/>
          </p:cNvSpPr>
          <p:nvPr>
            <p:ph idx="1"/>
          </p:nvPr>
        </p:nvSpPr>
        <p:spPr/>
        <p:txBody>
          <a:bodyPr/>
          <a:lstStyle/>
          <a:p>
            <a:r>
              <a:rPr lang="en-US" dirty="0"/>
              <a:t>COMMUITY SERVICE: </a:t>
            </a:r>
            <a:r>
              <a:rPr lang="en-US" dirty="0">
                <a:solidFill>
                  <a:srgbClr val="FF0000"/>
                </a:solidFill>
              </a:rPr>
              <a:t>YES</a:t>
            </a:r>
          </a:p>
          <a:p>
            <a:r>
              <a:rPr lang="en-US" dirty="0"/>
              <a:t>CITIZENSHIP EDUCATION: </a:t>
            </a:r>
            <a:r>
              <a:rPr lang="en-US" dirty="0">
                <a:solidFill>
                  <a:srgbClr val="FF0000"/>
                </a:solidFill>
              </a:rPr>
              <a:t>YES</a:t>
            </a:r>
          </a:p>
          <a:p>
            <a:r>
              <a:rPr lang="en-US" dirty="0"/>
              <a:t>SAFETY PROGRAMS: </a:t>
            </a:r>
            <a:r>
              <a:rPr lang="en-US" dirty="0">
                <a:solidFill>
                  <a:srgbClr val="FF0000"/>
                </a:solidFill>
              </a:rPr>
              <a:t>YES</a:t>
            </a:r>
          </a:p>
          <a:p>
            <a:r>
              <a:rPr lang="en-US" dirty="0"/>
              <a:t>YOUTH ACTIVITIES: </a:t>
            </a:r>
            <a:r>
              <a:rPr lang="en-US" dirty="0">
                <a:solidFill>
                  <a:srgbClr val="FF0000"/>
                </a:solidFill>
              </a:rPr>
              <a:t>YES</a:t>
            </a:r>
          </a:p>
          <a:p>
            <a:r>
              <a:rPr lang="en-US" dirty="0"/>
              <a:t>NAMS:  </a:t>
            </a:r>
            <a:r>
              <a:rPr lang="en-US" dirty="0">
                <a:solidFill>
                  <a:srgbClr val="FF0000"/>
                </a:solidFill>
              </a:rPr>
              <a:t>YES</a:t>
            </a:r>
          </a:p>
          <a:p>
            <a:r>
              <a:rPr lang="en-US" dirty="0"/>
              <a:t>LEGISLATIVE ACTION</a:t>
            </a:r>
          </a:p>
          <a:p>
            <a:r>
              <a:rPr lang="en-US" dirty="0"/>
              <a:t>HOSPITAL: </a:t>
            </a:r>
            <a:r>
              <a:rPr lang="en-US" dirty="0">
                <a:solidFill>
                  <a:srgbClr val="FF0000"/>
                </a:solidFill>
              </a:rPr>
              <a:t>YES</a:t>
            </a:r>
          </a:p>
          <a:p>
            <a:r>
              <a:rPr lang="en-US" dirty="0"/>
              <a:t>MOTORCYLE RIDERS GROUP:</a:t>
            </a:r>
          </a:p>
          <a:p>
            <a:endParaRPr lang="en-US" dirty="0"/>
          </a:p>
        </p:txBody>
      </p:sp>
    </p:spTree>
    <p:extLst>
      <p:ext uri="{BB962C8B-B14F-4D97-AF65-F5344CB8AC3E}">
        <p14:creationId xmlns:p14="http://schemas.microsoft.com/office/powerpoint/2010/main" val="2759288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94046"/>
            <a:ext cx="12117545" cy="4585871"/>
          </a:xfrm>
          <a:prstGeom prst="rect">
            <a:avLst/>
          </a:prstGeom>
        </p:spPr>
        <p:txBody>
          <a:bodyPr wrap="square">
            <a:spAutoFit/>
          </a:bodyPr>
          <a:lstStyle/>
          <a:p>
            <a:r>
              <a:rPr lang="en-US" sz="1400" b="1" dirty="0"/>
              <a:t>Hospital</a:t>
            </a:r>
            <a:r>
              <a:rPr lang="en-US" sz="1400" dirty="0"/>
              <a:t> - 10/4/2021 - Visit Veterans (</a:t>
            </a:r>
            <a:r>
              <a:rPr lang="en-US" sz="1400" dirty="0" err="1"/>
              <a:t>Hosp</a:t>
            </a:r>
            <a:r>
              <a:rPr lang="en-US" sz="1400" dirty="0"/>
              <a:t> &amp; Home) - </a:t>
            </a:r>
            <a:r>
              <a:rPr lang="en-US" sz="1400" dirty="0">
                <a:solidFill>
                  <a:srgbClr val="FF0000"/>
                </a:solidFill>
              </a:rPr>
              <a:t>Members checked on elderly members E </a:t>
            </a:r>
            <a:r>
              <a:rPr lang="en-US" sz="1400" dirty="0" err="1">
                <a:solidFill>
                  <a:srgbClr val="FF0000"/>
                </a:solidFill>
              </a:rPr>
              <a:t>Orgeron</a:t>
            </a:r>
            <a:r>
              <a:rPr lang="en-US" sz="1400" dirty="0">
                <a:solidFill>
                  <a:srgbClr val="FF0000"/>
                </a:solidFill>
              </a:rPr>
              <a:t> and T Pemberton after Hurricane Ida.  Also checked on Aux. Member A </a:t>
            </a:r>
            <a:r>
              <a:rPr lang="en-US" sz="1400" dirty="0" err="1">
                <a:solidFill>
                  <a:srgbClr val="FF0000"/>
                </a:solidFill>
              </a:rPr>
              <a:t>Comeaux</a:t>
            </a:r>
            <a:r>
              <a:rPr lang="en-US" sz="1400" dirty="0">
                <a:solidFill>
                  <a:srgbClr val="FF0000"/>
                </a:solidFill>
              </a:rPr>
              <a:t>. </a:t>
            </a:r>
          </a:p>
          <a:p>
            <a:r>
              <a:rPr lang="en-US" sz="1400" b="1" dirty="0"/>
              <a:t>Community Service </a:t>
            </a:r>
            <a:r>
              <a:rPr lang="en-US" sz="1400" dirty="0"/>
              <a:t>- 10/5/2021 - Aid to others - </a:t>
            </a:r>
            <a:r>
              <a:rPr lang="en-US" sz="1400" dirty="0">
                <a:solidFill>
                  <a:srgbClr val="FF0000"/>
                </a:solidFill>
              </a:rPr>
              <a:t>Donated a 10 cases of water and a $50.00 gift card to the Country Club Community Home on Thibodaux (Elderly Living). </a:t>
            </a:r>
          </a:p>
          <a:p>
            <a:r>
              <a:rPr lang="en-US" sz="1400" b="1" dirty="0"/>
              <a:t>Community Service </a:t>
            </a:r>
            <a:r>
              <a:rPr lang="en-US" sz="1400" dirty="0"/>
              <a:t>- 10/8/2021 - Aid to others </a:t>
            </a:r>
            <a:r>
              <a:rPr lang="en-US" sz="1400" dirty="0">
                <a:solidFill>
                  <a:srgbClr val="FF0000"/>
                </a:solidFill>
              </a:rPr>
              <a:t>- Partnered up with Second Harvest Food Bank to distribute food and supplies to the community for Hurricane Relief Efforts.  Patterson Post 12182 also brought supplies to the post to distribute. </a:t>
            </a:r>
            <a:r>
              <a:rPr lang="en-US" sz="1400" dirty="0"/>
              <a:t>					                            </a:t>
            </a:r>
            <a:r>
              <a:rPr lang="en-US" sz="1400" b="1" dirty="0"/>
              <a:t>Community Service </a:t>
            </a:r>
            <a:r>
              <a:rPr lang="en-US" sz="1400" dirty="0"/>
              <a:t>- 10/13/2021 - Aid to others - </a:t>
            </a:r>
            <a:r>
              <a:rPr lang="en-US" sz="1400" dirty="0">
                <a:solidFill>
                  <a:srgbClr val="FF0000"/>
                </a:solidFill>
              </a:rPr>
              <a:t>Partnered up with Second Harvest Food Bank to receive and distribute clothes, shoes, small gadgets, phone cases and other </a:t>
            </a:r>
            <a:r>
              <a:rPr lang="en-US" sz="1400" dirty="0" err="1">
                <a:solidFill>
                  <a:srgbClr val="FF0000"/>
                </a:solidFill>
              </a:rPr>
              <a:t>misc</a:t>
            </a:r>
            <a:r>
              <a:rPr lang="en-US" sz="1400" dirty="0">
                <a:solidFill>
                  <a:srgbClr val="FF0000"/>
                </a:solidFill>
              </a:rPr>
              <a:t> items.  Prepared a few care packages for needy families. 	</a:t>
            </a:r>
            <a:r>
              <a:rPr lang="en-US" sz="1400" dirty="0"/>
              <a:t>	</a:t>
            </a:r>
          </a:p>
          <a:p>
            <a:r>
              <a:rPr lang="en-US" sz="1400" b="1" dirty="0"/>
              <a:t>Community Service </a:t>
            </a:r>
            <a:r>
              <a:rPr lang="en-US" sz="1400" dirty="0"/>
              <a:t>- 10/15/2021 - Aid to others - </a:t>
            </a:r>
            <a:r>
              <a:rPr lang="en-US" sz="1400" dirty="0">
                <a:solidFill>
                  <a:srgbClr val="FF0000"/>
                </a:solidFill>
              </a:rPr>
              <a:t>Chand LLC/United Coast Guard donated 84 brand new mattresses to VFW Post 3665.  Mattresses valued $282.42 a piece and totaled $23,723.28.  VFW Post 3665 donated 42 mattresses to the Terrebonne Parish Sheriff's Office and 42 to Lafourche Parish Sheriff's Office.  Mattresses were distributed to the lower Terrebonne and Lafourche Parishes who were severely affected by Hurricane Ida.  Mattresses were distributed to those in need.</a:t>
            </a:r>
          </a:p>
          <a:p>
            <a:r>
              <a:rPr lang="en-US" sz="1400" b="1" dirty="0"/>
              <a:t>Hospital</a:t>
            </a:r>
            <a:r>
              <a:rPr lang="en-US" sz="1400" dirty="0"/>
              <a:t> - 10/18/2021 - Visit Veterans (</a:t>
            </a:r>
            <a:r>
              <a:rPr lang="en-US" sz="1400" dirty="0" err="1"/>
              <a:t>Hosp</a:t>
            </a:r>
            <a:r>
              <a:rPr lang="en-US" sz="1400" dirty="0"/>
              <a:t> &amp; Home) - </a:t>
            </a:r>
            <a:r>
              <a:rPr lang="en-US" sz="1400" dirty="0">
                <a:solidFill>
                  <a:srgbClr val="FF0000"/>
                </a:solidFill>
              </a:rPr>
              <a:t>Members checked on Elderly members E </a:t>
            </a:r>
            <a:r>
              <a:rPr lang="en-US" sz="1400" dirty="0" err="1">
                <a:solidFill>
                  <a:srgbClr val="FF0000"/>
                </a:solidFill>
              </a:rPr>
              <a:t>Orgeron</a:t>
            </a:r>
            <a:r>
              <a:rPr lang="en-US" sz="1400" dirty="0">
                <a:solidFill>
                  <a:srgbClr val="FF0000"/>
                </a:solidFill>
              </a:rPr>
              <a:t> and T Pemberton.  Also check on our Gold Star Mother. </a:t>
            </a:r>
            <a:r>
              <a:rPr lang="en-US" sz="1400" b="1" dirty="0"/>
              <a:t>Safety Programs </a:t>
            </a:r>
            <a:r>
              <a:rPr lang="en-US" sz="1400" dirty="0"/>
              <a:t>- 10/29/2021 - Award recognition First Responder - </a:t>
            </a:r>
            <a:r>
              <a:rPr lang="en-US" sz="1400" dirty="0">
                <a:solidFill>
                  <a:srgbClr val="FF0000"/>
                </a:solidFill>
              </a:rPr>
              <a:t>Purchased First Responder medals and certificates for our upcoming awards banquet.     </a:t>
            </a:r>
            <a:r>
              <a:rPr lang="en-US" sz="1400" b="1" dirty="0"/>
              <a:t>Citizenship Education </a:t>
            </a:r>
            <a:r>
              <a:rPr lang="en-US" sz="1400" dirty="0"/>
              <a:t>- 10/29/2021 - National Teacher Award </a:t>
            </a:r>
            <a:r>
              <a:rPr lang="en-US" sz="1400" dirty="0">
                <a:solidFill>
                  <a:srgbClr val="FF0000"/>
                </a:solidFill>
              </a:rPr>
              <a:t>- Purchased certificates for our Teacher entries for our upcoming awards banquet. </a:t>
            </a:r>
          </a:p>
          <a:p>
            <a:r>
              <a:rPr lang="en-US" sz="1400" b="1" dirty="0"/>
              <a:t>Youth Activities </a:t>
            </a:r>
            <a:r>
              <a:rPr lang="en-US" sz="1400" dirty="0"/>
              <a:t>- 10/29/2021 - Voice Of Democracy - </a:t>
            </a:r>
            <a:r>
              <a:rPr lang="en-US" sz="1400" dirty="0">
                <a:solidFill>
                  <a:srgbClr val="FF0000"/>
                </a:solidFill>
              </a:rPr>
              <a:t>Purchased VOD medals and certificates for our upcoming awards banquet. </a:t>
            </a:r>
            <a:r>
              <a:rPr lang="en-US" sz="1400" dirty="0"/>
              <a:t>	</a:t>
            </a:r>
          </a:p>
          <a:p>
            <a:r>
              <a:rPr lang="en-US" sz="1400" b="1" dirty="0"/>
              <a:t>Youth Activities</a:t>
            </a:r>
            <a:r>
              <a:rPr lang="en-US" sz="1400" dirty="0"/>
              <a:t> - 10/29/2021 – Patriot’s Pen - </a:t>
            </a:r>
            <a:r>
              <a:rPr lang="en-US" sz="1400" dirty="0">
                <a:solidFill>
                  <a:srgbClr val="FF0000"/>
                </a:solidFill>
              </a:rPr>
              <a:t>Purchased Patriot's pin medal set and certificates for our upcoming awards banquet.                                                      </a:t>
            </a:r>
            <a:r>
              <a:rPr lang="en-US" sz="1400" b="1" dirty="0"/>
              <a:t>Youth Activities </a:t>
            </a:r>
            <a:r>
              <a:rPr lang="en-US" sz="1400" dirty="0"/>
              <a:t>- 10/29/2021 - Americanism Cat1 - </a:t>
            </a:r>
            <a:r>
              <a:rPr lang="en-US" sz="1400" dirty="0">
                <a:solidFill>
                  <a:srgbClr val="FF0000"/>
                </a:solidFill>
              </a:rPr>
              <a:t>Purchased Americanism certificates for our upcoming awards banquet. </a:t>
            </a:r>
            <a:r>
              <a:rPr lang="en-US" dirty="0">
                <a:solidFill>
                  <a:srgbClr val="FF0000"/>
                </a:solidFill>
              </a:rPr>
              <a:t>	</a:t>
            </a:r>
            <a:r>
              <a:rPr lang="en-US" dirty="0"/>
              <a:t>		           </a:t>
            </a:r>
            <a:r>
              <a:rPr lang="en-US" sz="1400" b="1" dirty="0"/>
              <a:t>NAMS</a:t>
            </a:r>
            <a:r>
              <a:rPr lang="en-US" sz="1400" dirty="0"/>
              <a:t> - 10/30/2021 - Veterans family support - </a:t>
            </a:r>
            <a:r>
              <a:rPr lang="en-US" sz="1400" dirty="0">
                <a:solidFill>
                  <a:srgbClr val="FF0000"/>
                </a:solidFill>
              </a:rPr>
              <a:t>Comrades held a small fundraiser at the local Walmart for Veterans &amp;amp; Military Support.  Comrades raised $113.63.  Funds were donated to the Most Urgent Veterans &amp; Family Military support in need on the National Webpage. </a:t>
            </a:r>
            <a:r>
              <a:rPr lang="en-US" dirty="0">
                <a:solidFill>
                  <a:srgbClr val="FF0000"/>
                </a:solidFill>
              </a:rPr>
              <a:t>	</a:t>
            </a:r>
            <a:r>
              <a:rPr lang="en-US" dirty="0"/>
              <a:t>									</a:t>
            </a:r>
          </a:p>
        </p:txBody>
      </p:sp>
      <p:sp>
        <p:nvSpPr>
          <p:cNvPr id="3" name="TextBox 2"/>
          <p:cNvSpPr txBox="1"/>
          <p:nvPr/>
        </p:nvSpPr>
        <p:spPr>
          <a:xfrm>
            <a:off x="188464" y="146583"/>
            <a:ext cx="11838339" cy="769441"/>
          </a:xfrm>
          <a:prstGeom prst="rect">
            <a:avLst/>
          </a:prstGeom>
          <a:noFill/>
        </p:spPr>
        <p:txBody>
          <a:bodyPr wrap="square" rtlCol="0">
            <a:spAutoFit/>
          </a:bodyPr>
          <a:lstStyle/>
          <a:p>
            <a:pPr algn="ctr"/>
            <a:r>
              <a:rPr lang="en-US" sz="4400" b="1" dirty="0">
                <a:solidFill>
                  <a:srgbClr val="FF0000"/>
                </a:solidFill>
              </a:rPr>
              <a:t>OCTOBER 2021</a:t>
            </a:r>
          </a:p>
        </p:txBody>
      </p:sp>
      <p:sp>
        <p:nvSpPr>
          <p:cNvPr id="5" name="TextBox 4"/>
          <p:cNvSpPr txBox="1"/>
          <p:nvPr/>
        </p:nvSpPr>
        <p:spPr>
          <a:xfrm>
            <a:off x="55841" y="1228507"/>
            <a:ext cx="12136159" cy="369332"/>
          </a:xfrm>
          <a:prstGeom prst="rect">
            <a:avLst/>
          </a:prstGeom>
          <a:noFill/>
        </p:spPr>
        <p:txBody>
          <a:bodyPr wrap="square" rtlCol="0">
            <a:spAutoFit/>
          </a:bodyPr>
          <a:lstStyle/>
          <a:p>
            <a:r>
              <a:rPr lang="en-US" sz="1400" b="1" dirty="0"/>
              <a:t>TOTAL PERSONS SERVED</a:t>
            </a:r>
            <a:r>
              <a:rPr lang="en-US" sz="1400" dirty="0"/>
              <a:t>:   </a:t>
            </a:r>
            <a:r>
              <a:rPr lang="en-US" sz="1400" dirty="0">
                <a:solidFill>
                  <a:srgbClr val="FF0000"/>
                </a:solidFill>
              </a:rPr>
              <a:t>387 </a:t>
            </a:r>
            <a:r>
              <a:rPr lang="en-US" sz="1400" dirty="0"/>
              <a:t>		</a:t>
            </a:r>
            <a:r>
              <a:rPr lang="en-US" sz="1400" b="1" dirty="0"/>
              <a:t>TOTAL FUNDS USED/DONATED</a:t>
            </a:r>
            <a:r>
              <a:rPr lang="en-US" sz="1400" dirty="0"/>
              <a:t>:  </a:t>
            </a:r>
            <a:r>
              <a:rPr lang="en-US" sz="1400" dirty="0">
                <a:solidFill>
                  <a:srgbClr val="FF0000"/>
                </a:solidFill>
              </a:rPr>
              <a:t>$26,793.29</a:t>
            </a:r>
            <a:r>
              <a:rPr lang="en-US" sz="1400" dirty="0"/>
              <a:t>		</a:t>
            </a:r>
            <a:r>
              <a:rPr lang="en-US" sz="1400" b="1" dirty="0"/>
              <a:t>TOTAL HOURS WORKED</a:t>
            </a:r>
            <a:r>
              <a:rPr lang="en-US" sz="1400" dirty="0"/>
              <a:t>:  </a:t>
            </a:r>
            <a:r>
              <a:rPr lang="en-US" sz="1400" dirty="0">
                <a:solidFill>
                  <a:srgbClr val="FF0000"/>
                </a:solidFill>
              </a:rPr>
              <a:t>25</a:t>
            </a:r>
            <a:r>
              <a:rPr lang="en-US" dirty="0"/>
              <a:t>	</a:t>
            </a:r>
          </a:p>
        </p:txBody>
      </p:sp>
    </p:spTree>
    <p:extLst>
      <p:ext uri="{BB962C8B-B14F-4D97-AF65-F5344CB8AC3E}">
        <p14:creationId xmlns:p14="http://schemas.microsoft.com/office/powerpoint/2010/main" val="2705594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5362" y="143568"/>
            <a:ext cx="3116638" cy="233747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78824" cy="250509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88" y="4195265"/>
            <a:ext cx="1997051" cy="266273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8825" y="0"/>
            <a:ext cx="1881270" cy="250509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6084" y="0"/>
            <a:ext cx="2691306" cy="2481047"/>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0095" y="0"/>
            <a:ext cx="2782685" cy="2481047"/>
          </a:xfrm>
          <a:prstGeom prst="rect">
            <a:avLst/>
          </a:prstGeom>
        </p:spPr>
      </p:pic>
      <p:sp>
        <p:nvSpPr>
          <p:cNvPr id="8" name="TextBox 7"/>
          <p:cNvSpPr txBox="1"/>
          <p:nvPr/>
        </p:nvSpPr>
        <p:spPr>
          <a:xfrm>
            <a:off x="830638" y="2847902"/>
            <a:ext cx="10595872" cy="646331"/>
          </a:xfrm>
          <a:prstGeom prst="rect">
            <a:avLst/>
          </a:prstGeom>
          <a:noFill/>
        </p:spPr>
        <p:txBody>
          <a:bodyPr wrap="square" rtlCol="0">
            <a:spAutoFit/>
          </a:bodyPr>
          <a:lstStyle/>
          <a:p>
            <a:r>
              <a:rPr lang="en-US" dirty="0"/>
              <a:t>Hurricane Ida relief efforts continued.  Partnering up with Second Harvest Food Bank to provide food and supplies to the community.  Also hosting the State to provide Hurricane Relief checks to members.  </a:t>
            </a:r>
          </a:p>
        </p:txBody>
      </p:sp>
      <p:sp>
        <p:nvSpPr>
          <p:cNvPr id="10" name="TextBox 9"/>
          <p:cNvSpPr txBox="1"/>
          <p:nvPr/>
        </p:nvSpPr>
        <p:spPr>
          <a:xfrm>
            <a:off x="2624537" y="4641802"/>
            <a:ext cx="9318504" cy="1477328"/>
          </a:xfrm>
          <a:prstGeom prst="rect">
            <a:avLst/>
          </a:prstGeom>
          <a:noFill/>
        </p:spPr>
        <p:txBody>
          <a:bodyPr wrap="square" rtlCol="0">
            <a:spAutoFit/>
          </a:bodyPr>
          <a:lstStyle/>
          <a:p>
            <a:r>
              <a:rPr lang="en-US" dirty="0"/>
              <a:t>Chand LLC/United Coast Guard donated 84 brand new mattresses to VFW Post 3665.  Mattresses valued $282.42 a piece and totaled $23,723.28.  VFW Post 3665 donated 42 mattresses to the Terrebonne Parish Sheriff's Office and 42 to Lafourche Parish Sheriff's Office.  Mattresses were distributed to the lower Terrebonne and Lafourche Parishes who were severely affected by Hurricane Ida.  Mattresses were distributed to those in need.</a:t>
            </a:r>
          </a:p>
        </p:txBody>
      </p:sp>
    </p:spTree>
    <p:extLst>
      <p:ext uri="{BB962C8B-B14F-4D97-AF65-F5344CB8AC3E}">
        <p14:creationId xmlns:p14="http://schemas.microsoft.com/office/powerpoint/2010/main" val="3068128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633259072"/>
              </p:ext>
            </p:extLst>
          </p:nvPr>
        </p:nvGraphicFramePr>
        <p:xfrm>
          <a:off x="2359291" y="1629866"/>
          <a:ext cx="6765820" cy="5228134"/>
        </p:xfrm>
        <a:graphic>
          <a:graphicData uri="http://schemas.openxmlformats.org/presentationml/2006/ole">
            <mc:AlternateContent xmlns:mc="http://schemas.openxmlformats.org/markup-compatibility/2006">
              <mc:Choice xmlns:v="urn:schemas-microsoft-com:vml" Requires="v">
                <p:oleObj spid="_x0000_s1025" name="Acrobat Document" r:id="rId3" imgW="5029101" imgH="3886068" progId="AcroExch.Document.DC">
                  <p:embed/>
                </p:oleObj>
              </mc:Choice>
              <mc:Fallback>
                <p:oleObj name="Acrobat Document" r:id="rId3" imgW="5029101" imgH="3886068" progId="AcroExch.Document.DC">
                  <p:embed/>
                  <p:pic>
                    <p:nvPicPr>
                      <p:cNvPr id="2" name="Object 1"/>
                      <p:cNvPicPr/>
                      <p:nvPr/>
                    </p:nvPicPr>
                    <p:blipFill>
                      <a:blip r:embed="rId4"/>
                      <a:stretch>
                        <a:fillRect/>
                      </a:stretch>
                    </p:blipFill>
                    <p:spPr>
                      <a:xfrm>
                        <a:off x="2359291" y="1629866"/>
                        <a:ext cx="6765820" cy="5228134"/>
                      </a:xfrm>
                      <a:prstGeom prst="rect">
                        <a:avLst/>
                      </a:prstGeom>
                    </p:spPr>
                  </p:pic>
                </p:oleObj>
              </mc:Fallback>
            </mc:AlternateContent>
          </a:graphicData>
        </a:graphic>
      </p:graphicFrame>
      <p:sp>
        <p:nvSpPr>
          <p:cNvPr id="3" name="TextBox 2"/>
          <p:cNvSpPr txBox="1"/>
          <p:nvPr/>
        </p:nvSpPr>
        <p:spPr>
          <a:xfrm>
            <a:off x="446730" y="376928"/>
            <a:ext cx="11573093" cy="646331"/>
          </a:xfrm>
          <a:prstGeom prst="rect">
            <a:avLst/>
          </a:prstGeom>
          <a:noFill/>
        </p:spPr>
        <p:txBody>
          <a:bodyPr wrap="square" rtlCol="0">
            <a:spAutoFit/>
          </a:bodyPr>
          <a:lstStyle/>
          <a:p>
            <a:r>
              <a:rPr lang="en-US" dirty="0"/>
              <a:t>Comrades held a small fundraiser at the local Walmart for Veterans &amp; Family Military Support.  Comrades raised $113.63.  Funds were donated to the Most Urgent Veterans &amp; Family Military support in need on the National Webpage. 	</a:t>
            </a:r>
          </a:p>
        </p:txBody>
      </p:sp>
    </p:spTree>
    <p:extLst>
      <p:ext uri="{BB962C8B-B14F-4D97-AF65-F5344CB8AC3E}">
        <p14:creationId xmlns:p14="http://schemas.microsoft.com/office/powerpoint/2010/main" val="3617457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NOVEMBER 2021</a:t>
            </a:r>
          </a:p>
        </p:txBody>
      </p:sp>
      <p:sp>
        <p:nvSpPr>
          <p:cNvPr id="3" name="Content Placeholder 2"/>
          <p:cNvSpPr>
            <a:spLocks noGrp="1"/>
          </p:cNvSpPr>
          <p:nvPr>
            <p:ph idx="1"/>
          </p:nvPr>
        </p:nvSpPr>
        <p:spPr/>
        <p:txBody>
          <a:bodyPr/>
          <a:lstStyle/>
          <a:p>
            <a:r>
              <a:rPr lang="en-US" dirty="0"/>
              <a:t>COMMUITY SERVICE: </a:t>
            </a:r>
            <a:r>
              <a:rPr lang="en-US" dirty="0">
                <a:solidFill>
                  <a:srgbClr val="FF0000"/>
                </a:solidFill>
              </a:rPr>
              <a:t>YES</a:t>
            </a:r>
          </a:p>
          <a:p>
            <a:r>
              <a:rPr lang="en-US" dirty="0"/>
              <a:t>CITIZENSHIP EDUCATION: </a:t>
            </a:r>
            <a:r>
              <a:rPr lang="en-US" dirty="0">
                <a:solidFill>
                  <a:srgbClr val="FF0000"/>
                </a:solidFill>
              </a:rPr>
              <a:t>YES</a:t>
            </a:r>
          </a:p>
          <a:p>
            <a:r>
              <a:rPr lang="en-US" dirty="0"/>
              <a:t>SAFETY PROGRAMS: </a:t>
            </a:r>
            <a:r>
              <a:rPr lang="en-US" dirty="0">
                <a:solidFill>
                  <a:srgbClr val="FF0000"/>
                </a:solidFill>
              </a:rPr>
              <a:t>YES</a:t>
            </a:r>
          </a:p>
          <a:p>
            <a:r>
              <a:rPr lang="en-US" dirty="0"/>
              <a:t>YOUTH ACTIVITIES:  </a:t>
            </a:r>
            <a:r>
              <a:rPr lang="en-US" dirty="0">
                <a:solidFill>
                  <a:srgbClr val="FF0000"/>
                </a:solidFill>
              </a:rPr>
              <a:t>YES</a:t>
            </a:r>
          </a:p>
          <a:p>
            <a:r>
              <a:rPr lang="en-US" dirty="0"/>
              <a:t>NAMS:</a:t>
            </a:r>
          </a:p>
          <a:p>
            <a:r>
              <a:rPr lang="en-US" dirty="0"/>
              <a:t>LEGISLATIVE ACTION</a:t>
            </a:r>
          </a:p>
          <a:p>
            <a:r>
              <a:rPr lang="en-US" dirty="0"/>
              <a:t>HOSPITAL: </a:t>
            </a:r>
            <a:r>
              <a:rPr lang="en-US" dirty="0">
                <a:solidFill>
                  <a:srgbClr val="FF0000"/>
                </a:solidFill>
              </a:rPr>
              <a:t>YES</a:t>
            </a:r>
          </a:p>
          <a:p>
            <a:r>
              <a:rPr lang="en-US" dirty="0"/>
              <a:t>MOTORCYLE RIDERS GROUP:</a:t>
            </a:r>
          </a:p>
          <a:p>
            <a:endParaRPr lang="en-US" dirty="0"/>
          </a:p>
        </p:txBody>
      </p:sp>
    </p:spTree>
    <p:extLst>
      <p:ext uri="{BB962C8B-B14F-4D97-AF65-F5344CB8AC3E}">
        <p14:creationId xmlns:p14="http://schemas.microsoft.com/office/powerpoint/2010/main" val="2233897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MAY 2021</a:t>
            </a:r>
          </a:p>
        </p:txBody>
      </p:sp>
      <p:sp>
        <p:nvSpPr>
          <p:cNvPr id="3" name="Content Placeholder 2"/>
          <p:cNvSpPr>
            <a:spLocks noGrp="1"/>
          </p:cNvSpPr>
          <p:nvPr>
            <p:ph idx="1"/>
          </p:nvPr>
        </p:nvSpPr>
        <p:spPr/>
        <p:txBody>
          <a:bodyPr>
            <a:normAutofit/>
          </a:bodyPr>
          <a:lstStyle/>
          <a:p>
            <a:r>
              <a:rPr lang="en-US" b="1" dirty="0"/>
              <a:t>COMMUITY SERVICE: </a:t>
            </a:r>
            <a:r>
              <a:rPr lang="en-US" b="1" dirty="0">
                <a:solidFill>
                  <a:srgbClr val="FF0000"/>
                </a:solidFill>
              </a:rPr>
              <a:t>YES</a:t>
            </a:r>
          </a:p>
          <a:p>
            <a:r>
              <a:rPr lang="en-US" b="1" dirty="0"/>
              <a:t>CITIZENSHIP EDUCATION: </a:t>
            </a:r>
            <a:r>
              <a:rPr lang="en-US" b="1" dirty="0">
                <a:solidFill>
                  <a:srgbClr val="FF0000"/>
                </a:solidFill>
              </a:rPr>
              <a:t>YES</a:t>
            </a:r>
          </a:p>
          <a:p>
            <a:r>
              <a:rPr lang="en-US" b="1" dirty="0"/>
              <a:t>SAFETY PROGRAMS:</a:t>
            </a:r>
          </a:p>
          <a:p>
            <a:r>
              <a:rPr lang="en-US" b="1" dirty="0"/>
              <a:t>YOUTH ACTIVITIES:</a:t>
            </a:r>
          </a:p>
          <a:p>
            <a:r>
              <a:rPr lang="en-US" b="1" dirty="0"/>
              <a:t>NAMS:</a:t>
            </a:r>
          </a:p>
          <a:p>
            <a:r>
              <a:rPr lang="en-US" b="1" dirty="0"/>
              <a:t>LEGISLATIVE ACTION</a:t>
            </a:r>
          </a:p>
          <a:p>
            <a:r>
              <a:rPr lang="en-US" b="1" dirty="0"/>
              <a:t>HOSPITAL: </a:t>
            </a:r>
            <a:r>
              <a:rPr lang="en-US" b="1" dirty="0">
                <a:solidFill>
                  <a:srgbClr val="FF0000"/>
                </a:solidFill>
              </a:rPr>
              <a:t>YES</a:t>
            </a:r>
          </a:p>
          <a:p>
            <a:r>
              <a:rPr lang="en-US" b="1" dirty="0"/>
              <a:t>MOTORCYLE RIDERS GROUP:</a:t>
            </a:r>
          </a:p>
        </p:txBody>
      </p:sp>
    </p:spTree>
    <p:extLst>
      <p:ext uri="{BB962C8B-B14F-4D97-AF65-F5344CB8AC3E}">
        <p14:creationId xmlns:p14="http://schemas.microsoft.com/office/powerpoint/2010/main" val="3288990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85228"/>
            <a:ext cx="12110566" cy="3662541"/>
          </a:xfrm>
          <a:prstGeom prst="rect">
            <a:avLst/>
          </a:prstGeom>
        </p:spPr>
        <p:txBody>
          <a:bodyPr wrap="square">
            <a:spAutoFit/>
          </a:bodyPr>
          <a:lstStyle/>
          <a:p>
            <a:r>
              <a:rPr lang="en-US" sz="1400" b="1" dirty="0"/>
              <a:t>Youth Activities</a:t>
            </a:r>
            <a:r>
              <a:rPr lang="en-US" sz="1400" dirty="0"/>
              <a:t> - 11/18/2021 – Patriot’s Pen - Annual Awards Banquet.  </a:t>
            </a:r>
            <a:r>
              <a:rPr lang="en-US" sz="1400" dirty="0">
                <a:solidFill>
                  <a:srgbClr val="FF0000"/>
                </a:solidFill>
              </a:rPr>
              <a:t>Awarded 1st, 2nd and 3rd place winners with certificates and cash money. </a:t>
            </a:r>
            <a:r>
              <a:rPr lang="en-US" sz="1400" dirty="0"/>
              <a:t>	               </a:t>
            </a:r>
            <a:r>
              <a:rPr lang="en-US" sz="1400" b="1" dirty="0"/>
              <a:t>Hospital</a:t>
            </a:r>
            <a:r>
              <a:rPr lang="en-US" sz="1400" dirty="0"/>
              <a:t> - 11/15/2021 - </a:t>
            </a:r>
            <a:r>
              <a:rPr lang="en-US" sz="1400" dirty="0">
                <a:solidFill>
                  <a:srgbClr val="FF0000"/>
                </a:solidFill>
              </a:rPr>
              <a:t>Members checked on Elderly members E </a:t>
            </a:r>
            <a:r>
              <a:rPr lang="en-US" sz="1400" dirty="0" err="1">
                <a:solidFill>
                  <a:srgbClr val="FF0000"/>
                </a:solidFill>
              </a:rPr>
              <a:t>Orgeron</a:t>
            </a:r>
            <a:r>
              <a:rPr lang="en-US" sz="1400" dirty="0">
                <a:solidFill>
                  <a:srgbClr val="FF0000"/>
                </a:solidFill>
              </a:rPr>
              <a:t> and T Pemberton.  Also checked on Aux Member A </a:t>
            </a:r>
            <a:r>
              <a:rPr lang="en-US" sz="1400" dirty="0" err="1">
                <a:solidFill>
                  <a:srgbClr val="FF0000"/>
                </a:solidFill>
              </a:rPr>
              <a:t>Comeaux</a:t>
            </a:r>
            <a:r>
              <a:rPr lang="en-US" sz="1400" dirty="0">
                <a:solidFill>
                  <a:srgbClr val="FF0000"/>
                </a:solidFill>
              </a:rPr>
              <a:t>. </a:t>
            </a:r>
            <a:r>
              <a:rPr lang="en-US" sz="1400" dirty="0"/>
              <a:t>		                   </a:t>
            </a:r>
            <a:r>
              <a:rPr lang="en-US" sz="1400" b="1" dirty="0"/>
              <a:t>Youth Activities </a:t>
            </a:r>
            <a:r>
              <a:rPr lang="en-US" sz="1400" dirty="0"/>
              <a:t>- 11/18/2021 - Americanism Cat3 - </a:t>
            </a:r>
            <a:r>
              <a:rPr lang="en-US" sz="1400" dirty="0">
                <a:solidFill>
                  <a:srgbClr val="FF0000"/>
                </a:solidFill>
              </a:rPr>
              <a:t>Annual Awards Program.  Awarded 1st, 2nd &amp; 3rd place winners their certificates and cash money. </a:t>
            </a:r>
            <a:r>
              <a:rPr lang="en-US" sz="1400" dirty="0"/>
              <a:t>	                    </a:t>
            </a:r>
            <a:r>
              <a:rPr lang="en-US" sz="1400" b="1" dirty="0"/>
              <a:t>Safety Programs </a:t>
            </a:r>
            <a:r>
              <a:rPr lang="en-US" sz="1400" dirty="0"/>
              <a:t>- 11/18/2021 - Award recognition Firefighter / Law Enforcement / EMTS - </a:t>
            </a:r>
            <a:r>
              <a:rPr lang="en-US" sz="1400" dirty="0">
                <a:solidFill>
                  <a:srgbClr val="FF0000"/>
                </a:solidFill>
              </a:rPr>
              <a:t>Annual Awards Program.  Awarded 2 Law Enforcement Officers, 2 EMT's and 1 Fire Fighter with certificates, medals and cash money. 					</a:t>
            </a:r>
            <a:r>
              <a:rPr lang="en-US" sz="1400" dirty="0"/>
              <a:t>				</a:t>
            </a:r>
          </a:p>
          <a:p>
            <a:r>
              <a:rPr lang="en-US" sz="1400" b="1" dirty="0"/>
              <a:t>Community Service </a:t>
            </a:r>
            <a:r>
              <a:rPr lang="en-US" sz="1400" dirty="0"/>
              <a:t>- 11/21/2021 - Aid to others - </a:t>
            </a:r>
            <a:r>
              <a:rPr lang="en-US" sz="1400" dirty="0">
                <a:solidFill>
                  <a:srgbClr val="FF0000"/>
                </a:solidFill>
              </a:rPr>
              <a:t>Members prepared and delivery Thanksgiving Baskets to needy families in the community.  Baskets included food and a $10.00 gift card. 									</a:t>
            </a:r>
          </a:p>
          <a:p>
            <a:r>
              <a:rPr lang="en-US" sz="1400" b="1" dirty="0"/>
              <a:t>Community Service </a:t>
            </a:r>
            <a:r>
              <a:rPr lang="en-US" sz="1400" dirty="0"/>
              <a:t>- 11/24/2021 - Aid to persons or family with tragedy / illness - </a:t>
            </a:r>
            <a:r>
              <a:rPr lang="en-US" sz="1400" dirty="0">
                <a:solidFill>
                  <a:srgbClr val="FF0000"/>
                </a:solidFill>
              </a:rPr>
              <a:t>Donated 10 gallons of gasoline to a disabled local fisherman in the community.  His wife was just diagnosed with cancer. 						</a:t>
            </a:r>
            <a:r>
              <a:rPr lang="en-US" sz="1400" dirty="0"/>
              <a:t>			</a:t>
            </a:r>
          </a:p>
          <a:p>
            <a:r>
              <a:rPr lang="en-US" sz="1400" b="1" dirty="0"/>
              <a:t>Youth Activities </a:t>
            </a:r>
            <a:r>
              <a:rPr lang="en-US" sz="1400" dirty="0"/>
              <a:t>- 11/18/2021 - Americanism Cat4 - </a:t>
            </a:r>
            <a:r>
              <a:rPr lang="en-US" sz="1400" dirty="0">
                <a:solidFill>
                  <a:srgbClr val="FF0000"/>
                </a:solidFill>
              </a:rPr>
              <a:t>Annual Awards Program. Awarded 1st, 2nd and 3rd place winners with their certificates and cash money.            </a:t>
            </a:r>
            <a:r>
              <a:rPr lang="en-US" sz="1400" b="1" dirty="0"/>
              <a:t>Youth Activities </a:t>
            </a:r>
            <a:r>
              <a:rPr lang="en-US" sz="1400" dirty="0"/>
              <a:t>- 11/18/2021 - Voice of Democracy - </a:t>
            </a:r>
            <a:r>
              <a:rPr lang="en-US" sz="1400" dirty="0">
                <a:solidFill>
                  <a:srgbClr val="FF0000"/>
                </a:solidFill>
              </a:rPr>
              <a:t>Annual Awards Banquet. Awarded 1st, 2nd &amp; 3rd place winners with their certificates and cash money.             </a:t>
            </a:r>
            <a:r>
              <a:rPr lang="en-US" sz="1400" b="1" dirty="0"/>
              <a:t>Youth Activities </a:t>
            </a:r>
            <a:r>
              <a:rPr lang="en-US" sz="1400" dirty="0"/>
              <a:t>- 11/18/2021 - Americanism Cat1 - </a:t>
            </a:r>
            <a:r>
              <a:rPr lang="en-US" sz="1400" dirty="0">
                <a:solidFill>
                  <a:srgbClr val="FF0000"/>
                </a:solidFill>
              </a:rPr>
              <a:t>Annual Awards Banquet. Awarded Cat I 1st, 2nd &amp; 3rd place winners with their certificates and cash money. </a:t>
            </a:r>
            <a:r>
              <a:rPr lang="en-US" sz="1400" b="1" dirty="0"/>
              <a:t>Citizenship Education </a:t>
            </a:r>
            <a:r>
              <a:rPr lang="en-US" sz="1400" dirty="0"/>
              <a:t>- 11/18/2021 - National Teacher Award - </a:t>
            </a:r>
            <a:r>
              <a:rPr lang="en-US" sz="1400" dirty="0">
                <a:solidFill>
                  <a:srgbClr val="FF0000"/>
                </a:solidFill>
              </a:rPr>
              <a:t>Annual Awards Program.  Awarded 3 Elementary Teachers with their certificates and cash money. </a:t>
            </a:r>
            <a:r>
              <a:rPr lang="en-US" sz="1400" b="1" dirty="0"/>
              <a:t>Community Service </a:t>
            </a:r>
            <a:r>
              <a:rPr lang="en-US" sz="1400" dirty="0"/>
              <a:t>- 11/21/2021 - Aid to others - </a:t>
            </a:r>
            <a:r>
              <a:rPr lang="en-US" sz="1400" dirty="0">
                <a:solidFill>
                  <a:srgbClr val="FF0000"/>
                </a:solidFill>
              </a:rPr>
              <a:t>Post donated $500.00 to WWII member Woodrow </a:t>
            </a:r>
            <a:r>
              <a:rPr lang="en-US" sz="1400" dirty="0" err="1">
                <a:solidFill>
                  <a:srgbClr val="FF0000"/>
                </a:solidFill>
              </a:rPr>
              <a:t>Dufrene</a:t>
            </a:r>
            <a:r>
              <a:rPr lang="en-US" sz="1400" dirty="0">
                <a:solidFill>
                  <a:srgbClr val="FF0000"/>
                </a:solidFill>
              </a:rPr>
              <a:t>.  Comrade lost everything due to Hurricane Ida.          </a:t>
            </a:r>
            <a:r>
              <a:rPr lang="en-US" sz="1400" b="1" dirty="0"/>
              <a:t>Youth Activities </a:t>
            </a:r>
            <a:r>
              <a:rPr lang="en-US" sz="1400" dirty="0"/>
              <a:t>- 11/18/2021 - Americanism Cat2 - </a:t>
            </a:r>
            <a:r>
              <a:rPr lang="en-US" sz="1400" dirty="0">
                <a:solidFill>
                  <a:srgbClr val="FF0000"/>
                </a:solidFill>
              </a:rPr>
              <a:t>Annual Awards Program.  Awarded 1st, 2nd &amp; 3rd place winners their certificates and cash money.  	</a:t>
            </a:r>
            <a:r>
              <a:rPr lang="en-US" dirty="0"/>
              <a:t>							</a:t>
            </a:r>
          </a:p>
        </p:txBody>
      </p:sp>
      <p:sp>
        <p:nvSpPr>
          <p:cNvPr id="3" name="TextBox 2"/>
          <p:cNvSpPr txBox="1"/>
          <p:nvPr/>
        </p:nvSpPr>
        <p:spPr>
          <a:xfrm>
            <a:off x="76782" y="202425"/>
            <a:ext cx="12033784" cy="769441"/>
          </a:xfrm>
          <a:prstGeom prst="rect">
            <a:avLst/>
          </a:prstGeom>
          <a:noFill/>
        </p:spPr>
        <p:txBody>
          <a:bodyPr wrap="square" rtlCol="0">
            <a:spAutoFit/>
          </a:bodyPr>
          <a:lstStyle/>
          <a:p>
            <a:pPr algn="ctr"/>
            <a:r>
              <a:rPr lang="en-US" sz="4400" b="1" dirty="0">
                <a:solidFill>
                  <a:srgbClr val="FF0000"/>
                </a:solidFill>
              </a:rPr>
              <a:t>NOVEMBER 2021</a:t>
            </a:r>
          </a:p>
        </p:txBody>
      </p:sp>
      <p:sp>
        <p:nvSpPr>
          <p:cNvPr id="5" name="TextBox 4"/>
          <p:cNvSpPr txBox="1"/>
          <p:nvPr/>
        </p:nvSpPr>
        <p:spPr>
          <a:xfrm>
            <a:off x="132623" y="1570534"/>
            <a:ext cx="11859279" cy="307777"/>
          </a:xfrm>
          <a:prstGeom prst="rect">
            <a:avLst/>
          </a:prstGeom>
          <a:noFill/>
        </p:spPr>
        <p:txBody>
          <a:bodyPr wrap="square" rtlCol="0">
            <a:spAutoFit/>
          </a:bodyPr>
          <a:lstStyle/>
          <a:p>
            <a:r>
              <a:rPr lang="en-US" sz="1400" b="1" dirty="0"/>
              <a:t>TOTAL PERSONS SERVED</a:t>
            </a:r>
            <a:r>
              <a:rPr lang="en-US" sz="1400" dirty="0"/>
              <a:t>:   </a:t>
            </a:r>
            <a:r>
              <a:rPr lang="en-US" sz="1400" dirty="0">
                <a:solidFill>
                  <a:srgbClr val="FF0000"/>
                </a:solidFill>
              </a:rPr>
              <a:t>41 </a:t>
            </a:r>
            <a:r>
              <a:rPr lang="en-US" sz="1400" dirty="0"/>
              <a:t>		</a:t>
            </a:r>
            <a:r>
              <a:rPr lang="en-US" sz="1400" b="1" dirty="0"/>
              <a:t>TOTAL FUNDS USED/DONATED</a:t>
            </a:r>
            <a:r>
              <a:rPr lang="en-US" sz="1400" dirty="0"/>
              <a:t>:  </a:t>
            </a:r>
            <a:r>
              <a:rPr lang="en-US" sz="1400" dirty="0">
                <a:solidFill>
                  <a:srgbClr val="FF0000"/>
                </a:solidFill>
              </a:rPr>
              <a:t>$2,746.51</a:t>
            </a:r>
            <a:r>
              <a:rPr lang="en-US" sz="1400" dirty="0"/>
              <a:t>		</a:t>
            </a:r>
            <a:r>
              <a:rPr lang="en-US" sz="1400" b="1" dirty="0"/>
              <a:t>TOTAL HOURS WORKED</a:t>
            </a:r>
            <a:r>
              <a:rPr lang="en-US" sz="1400" dirty="0"/>
              <a:t>:  </a:t>
            </a:r>
            <a:r>
              <a:rPr lang="en-US" sz="1400" dirty="0">
                <a:solidFill>
                  <a:srgbClr val="FF0000"/>
                </a:solidFill>
              </a:rPr>
              <a:t>23</a:t>
            </a:r>
          </a:p>
        </p:txBody>
      </p:sp>
    </p:spTree>
    <p:extLst>
      <p:ext uri="{BB962C8B-B14F-4D97-AF65-F5344CB8AC3E}">
        <p14:creationId xmlns:p14="http://schemas.microsoft.com/office/powerpoint/2010/main" val="1997387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8745" y="4247326"/>
            <a:ext cx="1903255" cy="261872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0010" y="1"/>
            <a:ext cx="2021990" cy="269598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57893"/>
            <a:ext cx="2042394" cy="260010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2394" y="4257893"/>
            <a:ext cx="2069577" cy="265594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1970" y="4257893"/>
            <a:ext cx="2078265" cy="2597587"/>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0234" y="4257893"/>
            <a:ext cx="2078265" cy="26162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68498" y="4257893"/>
            <a:ext cx="2020247" cy="2616200"/>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117" y="0"/>
            <a:ext cx="2910724" cy="2695987"/>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49838" y="2425"/>
            <a:ext cx="2020172" cy="2693562"/>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22470" y="1"/>
            <a:ext cx="2146030" cy="2695986"/>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92985" y="0"/>
            <a:ext cx="3229485" cy="2695987"/>
          </a:xfrm>
          <a:prstGeom prst="rect">
            <a:avLst/>
          </a:prstGeom>
        </p:spPr>
      </p:pic>
      <p:sp>
        <p:nvSpPr>
          <p:cNvPr id="13" name="TextBox 12"/>
          <p:cNvSpPr txBox="1"/>
          <p:nvPr/>
        </p:nvSpPr>
        <p:spPr>
          <a:xfrm>
            <a:off x="355988" y="3085227"/>
            <a:ext cx="11580073" cy="646331"/>
          </a:xfrm>
          <a:prstGeom prst="rect">
            <a:avLst/>
          </a:prstGeom>
          <a:noFill/>
        </p:spPr>
        <p:txBody>
          <a:bodyPr wrap="square" rtlCol="0">
            <a:spAutoFit/>
          </a:bodyPr>
          <a:lstStyle/>
          <a:p>
            <a:r>
              <a:rPr lang="en-US" dirty="0"/>
              <a:t>Annual Awards Banquet.  Awarded 1</a:t>
            </a:r>
            <a:r>
              <a:rPr lang="en-US" baseline="30000" dirty="0"/>
              <a:t>st</a:t>
            </a:r>
            <a:r>
              <a:rPr lang="en-US" dirty="0"/>
              <a:t>, 2</a:t>
            </a:r>
            <a:r>
              <a:rPr lang="en-US" baseline="30000" dirty="0"/>
              <a:t>nd</a:t>
            </a:r>
            <a:r>
              <a:rPr lang="en-US" dirty="0"/>
              <a:t> &amp; 3</a:t>
            </a:r>
            <a:r>
              <a:rPr lang="en-US" baseline="30000" dirty="0"/>
              <a:t>rd</a:t>
            </a:r>
            <a:r>
              <a:rPr lang="en-US" dirty="0"/>
              <a:t> place Americanism, Patriot’s Pen &amp; Voice Democracy winners with certificates, medals and cash.  Also awarded Teachers, Law Enforcement, EMT’s and Fire Fighters.  Over 120 people! </a:t>
            </a:r>
          </a:p>
        </p:txBody>
      </p:sp>
    </p:spTree>
    <p:extLst>
      <p:ext uri="{BB962C8B-B14F-4D97-AF65-F5344CB8AC3E}">
        <p14:creationId xmlns:p14="http://schemas.microsoft.com/office/powerpoint/2010/main" val="2750221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6665" y="2373250"/>
            <a:ext cx="5979665" cy="4484749"/>
          </a:xfrm>
          <a:prstGeom prst="rect">
            <a:avLst/>
          </a:prstGeom>
        </p:spPr>
      </p:pic>
      <p:sp>
        <p:nvSpPr>
          <p:cNvPr id="3" name="TextBox 2"/>
          <p:cNvSpPr txBox="1"/>
          <p:nvPr/>
        </p:nvSpPr>
        <p:spPr>
          <a:xfrm>
            <a:off x="1654296" y="586333"/>
            <a:ext cx="9206822" cy="646331"/>
          </a:xfrm>
          <a:prstGeom prst="rect">
            <a:avLst/>
          </a:prstGeom>
          <a:noFill/>
        </p:spPr>
        <p:txBody>
          <a:bodyPr wrap="square" rtlCol="0">
            <a:spAutoFit/>
          </a:bodyPr>
          <a:lstStyle/>
          <a:p>
            <a:r>
              <a:rPr lang="en-US" dirty="0"/>
              <a:t>Auxiliary members preparing and distributing 10 Thanksgiving baskets to needy people in the community.  Baskets contained food and a $10.00 gift card.  </a:t>
            </a:r>
          </a:p>
        </p:txBody>
      </p:sp>
    </p:spTree>
    <p:extLst>
      <p:ext uri="{BB962C8B-B14F-4D97-AF65-F5344CB8AC3E}">
        <p14:creationId xmlns:p14="http://schemas.microsoft.com/office/powerpoint/2010/main" val="2282385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DECEMBER 2021</a:t>
            </a:r>
          </a:p>
        </p:txBody>
      </p:sp>
      <p:sp>
        <p:nvSpPr>
          <p:cNvPr id="3" name="Content Placeholder 2"/>
          <p:cNvSpPr>
            <a:spLocks noGrp="1"/>
          </p:cNvSpPr>
          <p:nvPr>
            <p:ph idx="1"/>
          </p:nvPr>
        </p:nvSpPr>
        <p:spPr/>
        <p:txBody>
          <a:bodyPr/>
          <a:lstStyle/>
          <a:p>
            <a:r>
              <a:rPr lang="en-US" dirty="0"/>
              <a:t>COMMUITY SERVICE: </a:t>
            </a:r>
            <a:r>
              <a:rPr lang="en-US" dirty="0">
                <a:solidFill>
                  <a:srgbClr val="FF0000"/>
                </a:solidFill>
              </a:rPr>
              <a:t>YES</a:t>
            </a:r>
          </a:p>
          <a:p>
            <a:r>
              <a:rPr lang="en-US" dirty="0"/>
              <a:t>CITIZENSHIP EDUCATION: </a:t>
            </a:r>
          </a:p>
          <a:p>
            <a:r>
              <a:rPr lang="en-US" dirty="0"/>
              <a:t>SAFETY PROGRAMS:</a:t>
            </a:r>
          </a:p>
          <a:p>
            <a:r>
              <a:rPr lang="en-US" dirty="0"/>
              <a:t>YOUTH ACTIVITIES:</a:t>
            </a:r>
          </a:p>
          <a:p>
            <a:r>
              <a:rPr lang="en-US" dirty="0"/>
              <a:t>NAMS:</a:t>
            </a:r>
          </a:p>
          <a:p>
            <a:r>
              <a:rPr lang="en-US" dirty="0"/>
              <a:t>LEGISLATIVE ACTION:  </a:t>
            </a:r>
            <a:r>
              <a:rPr lang="en-US" dirty="0">
                <a:solidFill>
                  <a:srgbClr val="FF0000"/>
                </a:solidFill>
              </a:rPr>
              <a:t>YES</a:t>
            </a:r>
          </a:p>
          <a:p>
            <a:r>
              <a:rPr lang="en-US" dirty="0"/>
              <a:t>HOSPITAL: </a:t>
            </a:r>
          </a:p>
          <a:p>
            <a:r>
              <a:rPr lang="en-US" dirty="0"/>
              <a:t>MOTORCYLE RIDERS GROUP:</a:t>
            </a:r>
          </a:p>
          <a:p>
            <a:endParaRPr lang="en-US" dirty="0"/>
          </a:p>
        </p:txBody>
      </p:sp>
    </p:spTree>
    <p:extLst>
      <p:ext uri="{BB962C8B-B14F-4D97-AF65-F5344CB8AC3E}">
        <p14:creationId xmlns:p14="http://schemas.microsoft.com/office/powerpoint/2010/main" val="15506456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52255"/>
            <a:ext cx="12192000" cy="3170099"/>
          </a:xfrm>
          <a:prstGeom prst="rect">
            <a:avLst/>
          </a:prstGeom>
        </p:spPr>
        <p:txBody>
          <a:bodyPr wrap="square">
            <a:spAutoFit/>
          </a:bodyPr>
          <a:lstStyle/>
          <a:p>
            <a:r>
              <a:rPr lang="en-US" sz="1400" b="1" dirty="0"/>
              <a:t>Community Service</a:t>
            </a:r>
            <a:r>
              <a:rPr lang="en-US" sz="1400" dirty="0"/>
              <a:t> - 12/5/2021 - Aid to others - </a:t>
            </a:r>
            <a:r>
              <a:rPr lang="en-US" sz="1400" dirty="0">
                <a:solidFill>
                  <a:srgbClr val="FF0000"/>
                </a:solidFill>
              </a:rPr>
              <a:t>2 Comrades cleared out the church threw out trash and tarped their roof. 	</a:t>
            </a:r>
          </a:p>
          <a:p>
            <a:r>
              <a:rPr lang="en-US" sz="1400" b="1" dirty="0"/>
              <a:t>Community Service </a:t>
            </a:r>
            <a:r>
              <a:rPr lang="en-US" sz="1400" dirty="0"/>
              <a:t>- 12/10/2021 - Aid to others – </a:t>
            </a:r>
            <a:r>
              <a:rPr lang="en-US" sz="1400" dirty="0">
                <a:solidFill>
                  <a:srgbClr val="FF0000"/>
                </a:solidFill>
              </a:rPr>
              <a:t>Comrade </a:t>
            </a:r>
            <a:r>
              <a:rPr lang="en-US" sz="1400" dirty="0" err="1">
                <a:solidFill>
                  <a:srgbClr val="FF0000"/>
                </a:solidFill>
              </a:rPr>
              <a:t>Dalgo</a:t>
            </a:r>
            <a:r>
              <a:rPr lang="en-US" sz="1400" dirty="0">
                <a:solidFill>
                  <a:srgbClr val="FF0000"/>
                </a:solidFill>
              </a:rPr>
              <a:t> helped a college student move from her dorm into a family apartment at NSU because she did not have a truck. As well as donated a truck of furniture. </a:t>
            </a:r>
            <a:r>
              <a:rPr lang="en-US" dirty="0">
                <a:solidFill>
                  <a:srgbClr val="FF0000"/>
                </a:solidFill>
              </a:rPr>
              <a:t>		</a:t>
            </a:r>
            <a:r>
              <a:rPr lang="en-US" dirty="0"/>
              <a:t>		</a:t>
            </a:r>
            <a:r>
              <a:rPr lang="en-US" sz="1400" dirty="0"/>
              <a:t>				      </a:t>
            </a:r>
            <a:r>
              <a:rPr lang="en-US" sz="1400" b="1" dirty="0"/>
              <a:t>Community Service </a:t>
            </a:r>
            <a:r>
              <a:rPr lang="en-US" sz="1400" dirty="0"/>
              <a:t>- 12/11/2021 - Make a difference day - </a:t>
            </a:r>
            <a:r>
              <a:rPr lang="en-US" sz="1400" dirty="0">
                <a:solidFill>
                  <a:srgbClr val="FF0000"/>
                </a:solidFill>
              </a:rPr>
              <a:t>Cooked and served a meal to 3 families in another church that was in need due to a personal situation. </a:t>
            </a:r>
            <a:r>
              <a:rPr lang="en-US" sz="1400" b="1" dirty="0"/>
              <a:t>Community Service </a:t>
            </a:r>
            <a:r>
              <a:rPr lang="en-US" sz="1400" dirty="0"/>
              <a:t>- 12/13/2021 - Aid to others – </a:t>
            </a:r>
            <a:r>
              <a:rPr lang="en-US" sz="1400" dirty="0">
                <a:solidFill>
                  <a:srgbClr val="FF0000"/>
                </a:solidFill>
              </a:rPr>
              <a:t>Comrade </a:t>
            </a:r>
            <a:r>
              <a:rPr lang="en-US" sz="1400" dirty="0" err="1">
                <a:solidFill>
                  <a:srgbClr val="FF0000"/>
                </a:solidFill>
              </a:rPr>
              <a:t>Dalgo</a:t>
            </a:r>
            <a:r>
              <a:rPr lang="en-US" sz="1400" dirty="0">
                <a:solidFill>
                  <a:srgbClr val="FF0000"/>
                </a:solidFill>
              </a:rPr>
              <a:t> volunteered to cut  4 young guys' hair that are missionaries with the church of Jesus Christ of the  Latter-Day Saints from other parts of the United States. 	</a:t>
            </a:r>
            <a:r>
              <a:rPr lang="en-US" sz="1400" dirty="0"/>
              <a:t>					</a:t>
            </a:r>
          </a:p>
          <a:p>
            <a:r>
              <a:rPr lang="en-US" sz="1400" b="1" dirty="0"/>
              <a:t>Legislative Action </a:t>
            </a:r>
            <a:r>
              <a:rPr lang="en-US" sz="1400" dirty="0"/>
              <a:t>- 12/15/2021 - </a:t>
            </a:r>
            <a:r>
              <a:rPr lang="en-US" sz="1400" dirty="0">
                <a:solidFill>
                  <a:srgbClr val="FF0000"/>
                </a:solidFill>
              </a:rPr>
              <a:t>Calls, Letters, personal contact with Legislators to support legislation favorable to Vets - Emailed Representative Steve </a:t>
            </a:r>
            <a:r>
              <a:rPr lang="en-US" sz="1400" dirty="0" err="1">
                <a:solidFill>
                  <a:srgbClr val="FF0000"/>
                </a:solidFill>
              </a:rPr>
              <a:t>Scalise</a:t>
            </a:r>
            <a:r>
              <a:rPr lang="en-US" sz="1400" dirty="0">
                <a:solidFill>
                  <a:srgbClr val="FF0000"/>
                </a:solidFill>
              </a:rPr>
              <a:t>, Senator Bill Cassidy &amp;amp; Senator John Kennedy urging them to tell Congress to Support the COST of War Act and the Honoring our PACT Act!. </a:t>
            </a:r>
          </a:p>
          <a:p>
            <a:r>
              <a:rPr lang="en-US" sz="1400" b="1" dirty="0"/>
              <a:t>Community Service </a:t>
            </a:r>
            <a:r>
              <a:rPr lang="en-US" sz="1400" dirty="0"/>
              <a:t>- 12/17/2021 - Aid to others - </a:t>
            </a:r>
            <a:r>
              <a:rPr lang="en-US" sz="1400" dirty="0">
                <a:solidFill>
                  <a:srgbClr val="FF0000"/>
                </a:solidFill>
              </a:rPr>
              <a:t>Post donated $500.00 to the VFW Department of Kentucky's tornado disaster relief fund.  Funds will be used to help Veterans affected by the recent tornado.				</a:t>
            </a:r>
            <a:r>
              <a:rPr lang="en-US" sz="1400" dirty="0"/>
              <a:t>					</a:t>
            </a:r>
          </a:p>
          <a:p>
            <a:r>
              <a:rPr lang="en-US" sz="1400" b="1" dirty="0"/>
              <a:t>Community Service </a:t>
            </a:r>
            <a:r>
              <a:rPr lang="en-US" sz="1400" dirty="0"/>
              <a:t>- 12/18/2021 - Aid to others - </a:t>
            </a:r>
            <a:r>
              <a:rPr lang="en-US" sz="1400" dirty="0">
                <a:solidFill>
                  <a:srgbClr val="FF0000"/>
                </a:solidFill>
              </a:rPr>
              <a:t>Donation $250.00 to Vietnam Veteran Eugene Pete for Hurricane Ida disaster relief.  Veteran's home was severely damaged from Hurricane Ida.						</a:t>
            </a:r>
            <a:r>
              <a:rPr lang="en-US" sz="1400" dirty="0"/>
              <a:t>					          </a:t>
            </a:r>
            <a:r>
              <a:rPr lang="en-US" sz="1400" b="1" dirty="0"/>
              <a:t>Community Service </a:t>
            </a:r>
            <a:r>
              <a:rPr lang="en-US" sz="1400" dirty="0"/>
              <a:t>- 12/18/2021 - Aid to others - </a:t>
            </a:r>
            <a:r>
              <a:rPr lang="en-US" sz="1400" dirty="0">
                <a:solidFill>
                  <a:srgbClr val="FF0000"/>
                </a:solidFill>
              </a:rPr>
              <a:t>Donated $250.00 to Veteran Matt Boudreaux (Marine) for Hurricane Ida disaster relief.  Veteran's home was affected by Hurricane Ida.</a:t>
            </a:r>
          </a:p>
        </p:txBody>
      </p:sp>
      <p:sp>
        <p:nvSpPr>
          <p:cNvPr id="3" name="TextBox 2"/>
          <p:cNvSpPr txBox="1"/>
          <p:nvPr/>
        </p:nvSpPr>
        <p:spPr>
          <a:xfrm>
            <a:off x="166255" y="259773"/>
            <a:ext cx="11907981" cy="769441"/>
          </a:xfrm>
          <a:prstGeom prst="rect">
            <a:avLst/>
          </a:prstGeom>
          <a:noFill/>
        </p:spPr>
        <p:txBody>
          <a:bodyPr wrap="square" rtlCol="0">
            <a:spAutoFit/>
          </a:bodyPr>
          <a:lstStyle/>
          <a:p>
            <a:pPr algn="ctr"/>
            <a:r>
              <a:rPr lang="en-US" sz="4400" dirty="0">
                <a:solidFill>
                  <a:srgbClr val="FF0000"/>
                </a:solidFill>
              </a:rPr>
              <a:t>DECEMBER 2021</a:t>
            </a:r>
          </a:p>
        </p:txBody>
      </p:sp>
      <p:sp>
        <p:nvSpPr>
          <p:cNvPr id="4" name="TextBox 3"/>
          <p:cNvSpPr txBox="1"/>
          <p:nvPr/>
        </p:nvSpPr>
        <p:spPr>
          <a:xfrm>
            <a:off x="166255" y="1381991"/>
            <a:ext cx="11907981" cy="307777"/>
          </a:xfrm>
          <a:prstGeom prst="rect">
            <a:avLst/>
          </a:prstGeom>
          <a:noFill/>
        </p:spPr>
        <p:txBody>
          <a:bodyPr wrap="square" rtlCol="0">
            <a:spAutoFit/>
          </a:bodyPr>
          <a:lstStyle/>
          <a:p>
            <a:r>
              <a:rPr lang="en-US" sz="1400" b="1" dirty="0"/>
              <a:t>TOTAL PERSONS SERVED:   </a:t>
            </a:r>
            <a:r>
              <a:rPr lang="en-US" sz="1400" dirty="0">
                <a:solidFill>
                  <a:srgbClr val="FF0000"/>
                </a:solidFill>
              </a:rPr>
              <a:t>34</a:t>
            </a:r>
            <a:r>
              <a:rPr lang="en-US" sz="1400" dirty="0"/>
              <a:t>		</a:t>
            </a:r>
            <a:r>
              <a:rPr lang="en-US" sz="1400" b="1" dirty="0"/>
              <a:t>TOTAL FUNDS USED/DONATED</a:t>
            </a:r>
            <a:r>
              <a:rPr lang="en-US" sz="1400" dirty="0"/>
              <a:t>:  </a:t>
            </a:r>
            <a:r>
              <a:rPr lang="en-US" sz="1400" dirty="0">
                <a:solidFill>
                  <a:srgbClr val="FF0000"/>
                </a:solidFill>
              </a:rPr>
              <a:t>$1,789.68</a:t>
            </a:r>
            <a:r>
              <a:rPr lang="en-US" sz="1400" dirty="0"/>
              <a:t>		</a:t>
            </a:r>
            <a:r>
              <a:rPr lang="en-US" sz="1400" b="1" dirty="0"/>
              <a:t>TOTAL HOURS WORKED</a:t>
            </a:r>
            <a:r>
              <a:rPr lang="en-US" sz="1400" dirty="0"/>
              <a:t>:  </a:t>
            </a:r>
            <a:r>
              <a:rPr lang="en-US" sz="1400" dirty="0">
                <a:solidFill>
                  <a:srgbClr val="FF0000"/>
                </a:solidFill>
              </a:rPr>
              <a:t>18.5</a:t>
            </a:r>
          </a:p>
        </p:txBody>
      </p:sp>
    </p:spTree>
    <p:extLst>
      <p:ext uri="{BB962C8B-B14F-4D97-AF65-F5344CB8AC3E}">
        <p14:creationId xmlns:p14="http://schemas.microsoft.com/office/powerpoint/2010/main" val="3776008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9" y="0"/>
            <a:ext cx="4668275" cy="1698260"/>
          </a:xfrm>
          <a:prstGeom prst="rect">
            <a:avLst/>
          </a:prstGeom>
          <a:solidFill>
            <a:schemeClr val="tx1"/>
          </a:solidFill>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98260"/>
            <a:ext cx="4687970" cy="176479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651" y="3357146"/>
            <a:ext cx="4687971" cy="210906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0471" y="4619297"/>
            <a:ext cx="2984937" cy="223870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5408" y="4025461"/>
            <a:ext cx="2124404" cy="2832539"/>
          </a:xfrm>
          <a:prstGeom prst="rect">
            <a:avLst/>
          </a:prstGeom>
        </p:spPr>
      </p:pic>
      <p:sp>
        <p:nvSpPr>
          <p:cNvPr id="7" name="TextBox 6"/>
          <p:cNvSpPr txBox="1"/>
          <p:nvPr/>
        </p:nvSpPr>
        <p:spPr>
          <a:xfrm>
            <a:off x="5392882" y="1698260"/>
            <a:ext cx="6442363" cy="646331"/>
          </a:xfrm>
          <a:prstGeom prst="rect">
            <a:avLst/>
          </a:prstGeom>
          <a:noFill/>
        </p:spPr>
        <p:txBody>
          <a:bodyPr wrap="square" rtlCol="0">
            <a:spAutoFit/>
          </a:bodyPr>
          <a:lstStyle/>
          <a:p>
            <a:r>
              <a:rPr lang="en-US"/>
              <a:t>Donations to Veterans in need after Hurricane Ida and to the VFW Department of Kentucky’s tornado disaster relief fund. </a:t>
            </a:r>
            <a:endParaRPr lang="en-US" dirty="0"/>
          </a:p>
        </p:txBody>
      </p:sp>
      <p:cxnSp>
        <p:nvCxnSpPr>
          <p:cNvPr id="11" name="Straight Connector 10"/>
          <p:cNvCxnSpPr/>
          <p:nvPr/>
        </p:nvCxnSpPr>
        <p:spPr>
          <a:xfrm flipV="1">
            <a:off x="914400" y="1548245"/>
            <a:ext cx="1943100" cy="2078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V="1">
            <a:off x="841664" y="1527464"/>
            <a:ext cx="1870363" cy="20781"/>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914400" y="1548245"/>
            <a:ext cx="2026227"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997527" y="1527464"/>
            <a:ext cx="1859973"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914400" y="1527464"/>
            <a:ext cx="1943100"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914400" y="1527464"/>
            <a:ext cx="1943100"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914400" y="1527464"/>
            <a:ext cx="1943100" cy="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914400" y="3304309"/>
            <a:ext cx="2026227" cy="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flipV="1">
            <a:off x="914400" y="3283527"/>
            <a:ext cx="1797627" cy="20782"/>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flipV="1">
            <a:off x="914400" y="3267287"/>
            <a:ext cx="1943100" cy="37022"/>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a:off x="997527" y="3304309"/>
            <a:ext cx="1859973" cy="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a:off x="914400" y="3304309"/>
            <a:ext cx="1797627" cy="92211"/>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997527" y="3267286"/>
            <a:ext cx="1859973" cy="53263"/>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914400" y="1527463"/>
            <a:ext cx="2026227" cy="20781"/>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a:off x="914400" y="1527463"/>
            <a:ext cx="1943100" cy="0"/>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a:off x="997527" y="3283527"/>
            <a:ext cx="1859973" cy="37022"/>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a:off x="997527" y="3320549"/>
            <a:ext cx="1714500" cy="9440"/>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p:cNvCxnSpPr/>
          <p:nvPr/>
        </p:nvCxnSpPr>
        <p:spPr>
          <a:xfrm>
            <a:off x="209488" y="5299364"/>
            <a:ext cx="2014167" cy="20781"/>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flipV="1">
            <a:off x="280555" y="5268191"/>
            <a:ext cx="1953490" cy="31173"/>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a:off x="303855" y="5290759"/>
            <a:ext cx="1879085" cy="0"/>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a:xfrm>
            <a:off x="280555" y="5268191"/>
            <a:ext cx="1849581" cy="0"/>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a:off x="280555" y="5268191"/>
            <a:ext cx="1808018" cy="31173"/>
          </a:xfrm>
          <a:prstGeom prst="line">
            <a:avLst/>
          </a:prstGeom>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flipV="1">
            <a:off x="353291" y="5224419"/>
            <a:ext cx="1953490" cy="31172"/>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63772" y="5255401"/>
            <a:ext cx="1870364" cy="35358"/>
          </a:xfrm>
          <a:prstGeom prst="line">
            <a:avLst/>
          </a:prstGeom>
        </p:spPr>
        <p:style>
          <a:lnRef idx="1">
            <a:schemeClr val="dk1"/>
          </a:lnRef>
          <a:fillRef idx="0">
            <a:schemeClr val="dk1"/>
          </a:fillRef>
          <a:effectRef idx="0">
            <a:schemeClr val="dk1"/>
          </a:effectRef>
          <a:fontRef idx="minor">
            <a:schemeClr val="tx1"/>
          </a:fontRef>
        </p:style>
      </p:cxnSp>
      <p:cxnSp>
        <p:nvCxnSpPr>
          <p:cNvPr id="59" name="Straight Connector 58"/>
          <p:cNvCxnSpPr/>
          <p:nvPr/>
        </p:nvCxnSpPr>
        <p:spPr>
          <a:xfrm flipV="1">
            <a:off x="415636" y="5278584"/>
            <a:ext cx="1714500" cy="41561"/>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1122218" y="3304308"/>
            <a:ext cx="1818409" cy="13718"/>
          </a:xfrm>
          <a:prstGeom prst="line">
            <a:avLst/>
          </a:prstGeom>
        </p:spPr>
        <p:style>
          <a:lnRef idx="1">
            <a:schemeClr val="dk1"/>
          </a:lnRef>
          <a:fillRef idx="0">
            <a:schemeClr val="dk1"/>
          </a:fillRef>
          <a:effectRef idx="0">
            <a:schemeClr val="dk1"/>
          </a:effectRef>
          <a:fontRef idx="minor">
            <a:schemeClr val="tx1"/>
          </a:fontRef>
        </p:style>
      </p:cxnSp>
      <p:cxnSp>
        <p:nvCxnSpPr>
          <p:cNvPr id="63" name="Straight Connector 62"/>
          <p:cNvCxnSpPr/>
          <p:nvPr/>
        </p:nvCxnSpPr>
        <p:spPr>
          <a:xfrm flipV="1">
            <a:off x="914400" y="1506681"/>
            <a:ext cx="1952949" cy="62343"/>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p14="http://schemas.microsoft.com/office/powerpoint/2010/main" Requires="p14">
          <p:contentPart p14:bwMode="auto" r:id="rId7">
            <p14:nvContentPartPr>
              <p14:cNvPr id="8" name="Ink 7">
                <a:extLst>
                  <a:ext uri="{FF2B5EF4-FFF2-40B4-BE49-F238E27FC236}">
                    <a16:creationId xmlns:a16="http://schemas.microsoft.com/office/drawing/2014/main" id="{CF6A1B38-ED12-2F4B-B411-E89F4FE4182E}"/>
                  </a:ext>
                </a:extLst>
              </p14:cNvPr>
              <p14:cNvContentPartPr/>
              <p14:nvPr/>
            </p14:nvContentPartPr>
            <p14:xfrm>
              <a:off x="845121" y="1484640"/>
              <a:ext cx="2127960" cy="123840"/>
            </p14:xfrm>
          </p:contentPart>
        </mc:Choice>
        <mc:Fallback>
          <p:pic>
            <p:nvPicPr>
              <p:cNvPr id="8" name="Ink 7">
                <a:extLst>
                  <a:ext uri="{FF2B5EF4-FFF2-40B4-BE49-F238E27FC236}">
                    <a16:creationId xmlns:a16="http://schemas.microsoft.com/office/drawing/2014/main" id="{CF6A1B38-ED12-2F4B-B411-E89F4FE4182E}"/>
                  </a:ext>
                </a:extLst>
              </p:cNvPr>
              <p:cNvPicPr/>
              <p:nvPr/>
            </p:nvPicPr>
            <p:blipFill>
              <a:blip r:embed="rId8"/>
              <a:stretch>
                <a:fillRect/>
              </a:stretch>
            </p:blipFill>
            <p:spPr>
              <a:xfrm>
                <a:off x="836121" y="1475640"/>
                <a:ext cx="2145600" cy="1414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9" name="Ink 8">
                <a:extLst>
                  <a:ext uri="{FF2B5EF4-FFF2-40B4-BE49-F238E27FC236}">
                    <a16:creationId xmlns:a16="http://schemas.microsoft.com/office/drawing/2014/main" id="{55CCF9A5-29E2-2245-A5AA-03D7282B1B04}"/>
                  </a:ext>
                </a:extLst>
              </p14:cNvPr>
              <p14:cNvContentPartPr/>
              <p14:nvPr/>
            </p14:nvContentPartPr>
            <p14:xfrm>
              <a:off x="1065801" y="3755520"/>
              <a:ext cx="360" cy="360"/>
            </p14:xfrm>
          </p:contentPart>
        </mc:Choice>
        <mc:Fallback>
          <p:pic>
            <p:nvPicPr>
              <p:cNvPr id="9" name="Ink 8">
                <a:extLst>
                  <a:ext uri="{FF2B5EF4-FFF2-40B4-BE49-F238E27FC236}">
                    <a16:creationId xmlns:a16="http://schemas.microsoft.com/office/drawing/2014/main" id="{55CCF9A5-29E2-2245-A5AA-03D7282B1B04}"/>
                  </a:ext>
                </a:extLst>
              </p:cNvPr>
              <p:cNvPicPr/>
              <p:nvPr/>
            </p:nvPicPr>
            <p:blipFill>
              <a:blip r:embed="rId10"/>
              <a:stretch>
                <a:fillRect/>
              </a:stretch>
            </p:blipFill>
            <p:spPr>
              <a:xfrm>
                <a:off x="1057161" y="3746520"/>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0" name="Ink 9">
                <a:extLst>
                  <a:ext uri="{FF2B5EF4-FFF2-40B4-BE49-F238E27FC236}">
                    <a16:creationId xmlns:a16="http://schemas.microsoft.com/office/drawing/2014/main" id="{B224811E-FA8B-6743-96E5-793D6CF777B3}"/>
                  </a:ext>
                </a:extLst>
              </p14:cNvPr>
              <p14:cNvContentPartPr/>
              <p14:nvPr/>
            </p14:nvContentPartPr>
            <p14:xfrm>
              <a:off x="2897121" y="3192120"/>
              <a:ext cx="360" cy="360"/>
            </p14:xfrm>
          </p:contentPart>
        </mc:Choice>
        <mc:Fallback>
          <p:pic>
            <p:nvPicPr>
              <p:cNvPr id="10" name="Ink 9">
                <a:extLst>
                  <a:ext uri="{FF2B5EF4-FFF2-40B4-BE49-F238E27FC236}">
                    <a16:creationId xmlns:a16="http://schemas.microsoft.com/office/drawing/2014/main" id="{B224811E-FA8B-6743-96E5-793D6CF777B3}"/>
                  </a:ext>
                </a:extLst>
              </p:cNvPr>
              <p:cNvPicPr/>
              <p:nvPr/>
            </p:nvPicPr>
            <p:blipFill>
              <a:blip r:embed="rId10"/>
              <a:stretch>
                <a:fillRect/>
              </a:stretch>
            </p:blipFill>
            <p:spPr>
              <a:xfrm>
                <a:off x="2888121" y="3183480"/>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2" name="Ink 11">
                <a:extLst>
                  <a:ext uri="{FF2B5EF4-FFF2-40B4-BE49-F238E27FC236}">
                    <a16:creationId xmlns:a16="http://schemas.microsoft.com/office/drawing/2014/main" id="{F1416334-B693-D24D-BDEE-FB4AAEE43082}"/>
                  </a:ext>
                </a:extLst>
              </p14:cNvPr>
              <p14:cNvContentPartPr/>
              <p14:nvPr/>
            </p14:nvContentPartPr>
            <p14:xfrm>
              <a:off x="822652" y="3266886"/>
              <a:ext cx="2081880" cy="125280"/>
            </p14:xfrm>
          </p:contentPart>
        </mc:Choice>
        <mc:Fallback>
          <p:pic>
            <p:nvPicPr>
              <p:cNvPr id="12" name="Ink 11">
                <a:extLst>
                  <a:ext uri="{FF2B5EF4-FFF2-40B4-BE49-F238E27FC236}">
                    <a16:creationId xmlns:a16="http://schemas.microsoft.com/office/drawing/2014/main" id="{F1416334-B693-D24D-BDEE-FB4AAEE43082}"/>
                  </a:ext>
                </a:extLst>
              </p:cNvPr>
              <p:cNvPicPr/>
              <p:nvPr/>
            </p:nvPicPr>
            <p:blipFill>
              <a:blip r:embed="rId13"/>
              <a:stretch>
                <a:fillRect/>
              </a:stretch>
            </p:blipFill>
            <p:spPr>
              <a:xfrm>
                <a:off x="814012" y="3257886"/>
                <a:ext cx="209952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4" name="Ink 13">
                <a:extLst>
                  <a:ext uri="{FF2B5EF4-FFF2-40B4-BE49-F238E27FC236}">
                    <a16:creationId xmlns:a16="http://schemas.microsoft.com/office/drawing/2014/main" id="{70E97FAF-3651-1A4C-A511-F297AD4E8B26}"/>
                  </a:ext>
                </a:extLst>
              </p14:cNvPr>
              <p14:cNvContentPartPr/>
              <p14:nvPr/>
            </p14:nvContentPartPr>
            <p14:xfrm>
              <a:off x="1514932" y="3880326"/>
              <a:ext cx="360" cy="360"/>
            </p14:xfrm>
          </p:contentPart>
        </mc:Choice>
        <mc:Fallback>
          <p:pic>
            <p:nvPicPr>
              <p:cNvPr id="14" name="Ink 13">
                <a:extLst>
                  <a:ext uri="{FF2B5EF4-FFF2-40B4-BE49-F238E27FC236}">
                    <a16:creationId xmlns:a16="http://schemas.microsoft.com/office/drawing/2014/main" id="{70E97FAF-3651-1A4C-A511-F297AD4E8B26}"/>
                  </a:ext>
                </a:extLst>
              </p:cNvPr>
              <p:cNvPicPr/>
              <p:nvPr/>
            </p:nvPicPr>
            <p:blipFill>
              <a:blip r:embed="rId10"/>
              <a:stretch>
                <a:fillRect/>
              </a:stretch>
            </p:blipFill>
            <p:spPr>
              <a:xfrm>
                <a:off x="1506292" y="3871686"/>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6" name="Ink 15">
                <a:extLst>
                  <a:ext uri="{FF2B5EF4-FFF2-40B4-BE49-F238E27FC236}">
                    <a16:creationId xmlns:a16="http://schemas.microsoft.com/office/drawing/2014/main" id="{ED0206E3-6109-ED4C-B4B9-05B40F94859D}"/>
                  </a:ext>
                </a:extLst>
              </p14:cNvPr>
              <p14:cNvContentPartPr/>
              <p14:nvPr/>
            </p14:nvContentPartPr>
            <p14:xfrm>
              <a:off x="1463812" y="3799326"/>
              <a:ext cx="360" cy="360"/>
            </p14:xfrm>
          </p:contentPart>
        </mc:Choice>
        <mc:Fallback>
          <p:pic>
            <p:nvPicPr>
              <p:cNvPr id="16" name="Ink 15">
                <a:extLst>
                  <a:ext uri="{FF2B5EF4-FFF2-40B4-BE49-F238E27FC236}">
                    <a16:creationId xmlns:a16="http://schemas.microsoft.com/office/drawing/2014/main" id="{ED0206E3-6109-ED4C-B4B9-05B40F94859D}"/>
                  </a:ext>
                </a:extLst>
              </p:cNvPr>
              <p:cNvPicPr/>
              <p:nvPr/>
            </p:nvPicPr>
            <p:blipFill>
              <a:blip r:embed="rId10"/>
              <a:stretch>
                <a:fillRect/>
              </a:stretch>
            </p:blipFill>
            <p:spPr>
              <a:xfrm>
                <a:off x="1455172" y="3790326"/>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8" name="Ink 17">
                <a:extLst>
                  <a:ext uri="{FF2B5EF4-FFF2-40B4-BE49-F238E27FC236}">
                    <a16:creationId xmlns:a16="http://schemas.microsoft.com/office/drawing/2014/main" id="{A8D28AD1-F626-FE43-B36A-F0093EDC99A4}"/>
                  </a:ext>
                </a:extLst>
              </p14:cNvPr>
              <p14:cNvContentPartPr/>
              <p14:nvPr/>
            </p14:nvContentPartPr>
            <p14:xfrm>
              <a:off x="1111012" y="3499446"/>
              <a:ext cx="360" cy="360"/>
            </p14:xfrm>
          </p:contentPart>
        </mc:Choice>
        <mc:Fallback>
          <p:pic>
            <p:nvPicPr>
              <p:cNvPr id="18" name="Ink 17">
                <a:extLst>
                  <a:ext uri="{FF2B5EF4-FFF2-40B4-BE49-F238E27FC236}">
                    <a16:creationId xmlns:a16="http://schemas.microsoft.com/office/drawing/2014/main" id="{A8D28AD1-F626-FE43-B36A-F0093EDC99A4}"/>
                  </a:ext>
                </a:extLst>
              </p:cNvPr>
              <p:cNvPicPr/>
              <p:nvPr/>
            </p:nvPicPr>
            <p:blipFill>
              <a:blip r:embed="rId10"/>
              <a:stretch>
                <a:fillRect/>
              </a:stretch>
            </p:blipFill>
            <p:spPr>
              <a:xfrm>
                <a:off x="1102372" y="3490446"/>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0" name="Ink 19">
                <a:extLst>
                  <a:ext uri="{FF2B5EF4-FFF2-40B4-BE49-F238E27FC236}">
                    <a16:creationId xmlns:a16="http://schemas.microsoft.com/office/drawing/2014/main" id="{4330A263-29F1-1842-91D4-1EE4B41CF299}"/>
                  </a:ext>
                </a:extLst>
              </p14:cNvPr>
              <p14:cNvContentPartPr/>
              <p14:nvPr/>
            </p14:nvContentPartPr>
            <p14:xfrm>
              <a:off x="2457052" y="2670366"/>
              <a:ext cx="360" cy="360"/>
            </p14:xfrm>
          </p:contentPart>
        </mc:Choice>
        <mc:Fallback>
          <p:pic>
            <p:nvPicPr>
              <p:cNvPr id="20" name="Ink 19">
                <a:extLst>
                  <a:ext uri="{FF2B5EF4-FFF2-40B4-BE49-F238E27FC236}">
                    <a16:creationId xmlns:a16="http://schemas.microsoft.com/office/drawing/2014/main" id="{4330A263-29F1-1842-91D4-1EE4B41CF299}"/>
                  </a:ext>
                </a:extLst>
              </p:cNvPr>
              <p:cNvPicPr/>
              <p:nvPr/>
            </p:nvPicPr>
            <p:blipFill>
              <a:blip r:embed="rId10"/>
              <a:stretch>
                <a:fillRect/>
              </a:stretch>
            </p:blipFill>
            <p:spPr>
              <a:xfrm>
                <a:off x="2448052" y="2661366"/>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2" name="Ink 21">
                <a:extLst>
                  <a:ext uri="{FF2B5EF4-FFF2-40B4-BE49-F238E27FC236}">
                    <a16:creationId xmlns:a16="http://schemas.microsoft.com/office/drawing/2014/main" id="{E7CB24D6-09C7-3C44-9DA2-1AC2B0FF5195}"/>
                  </a:ext>
                </a:extLst>
              </p14:cNvPr>
              <p14:cNvContentPartPr/>
              <p14:nvPr/>
            </p14:nvContentPartPr>
            <p14:xfrm>
              <a:off x="1230892" y="2740926"/>
              <a:ext cx="360" cy="360"/>
            </p14:xfrm>
          </p:contentPart>
        </mc:Choice>
        <mc:Fallback>
          <p:pic>
            <p:nvPicPr>
              <p:cNvPr id="22" name="Ink 21">
                <a:extLst>
                  <a:ext uri="{FF2B5EF4-FFF2-40B4-BE49-F238E27FC236}">
                    <a16:creationId xmlns:a16="http://schemas.microsoft.com/office/drawing/2014/main" id="{E7CB24D6-09C7-3C44-9DA2-1AC2B0FF5195}"/>
                  </a:ext>
                </a:extLst>
              </p:cNvPr>
              <p:cNvPicPr/>
              <p:nvPr/>
            </p:nvPicPr>
            <p:blipFill>
              <a:blip r:embed="rId10"/>
              <a:stretch>
                <a:fillRect/>
              </a:stretch>
            </p:blipFill>
            <p:spPr>
              <a:xfrm>
                <a:off x="1222252" y="2731926"/>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4" name="Ink 23">
                <a:extLst>
                  <a:ext uri="{FF2B5EF4-FFF2-40B4-BE49-F238E27FC236}">
                    <a16:creationId xmlns:a16="http://schemas.microsoft.com/office/drawing/2014/main" id="{A1DAEACB-7594-D64F-9AAF-6D25BCC9EF7B}"/>
                  </a:ext>
                </a:extLst>
              </p14:cNvPr>
              <p14:cNvContentPartPr/>
              <p14:nvPr/>
            </p14:nvContentPartPr>
            <p14:xfrm>
              <a:off x="386146" y="5201331"/>
              <a:ext cx="2234160" cy="133920"/>
            </p14:xfrm>
          </p:contentPart>
        </mc:Choice>
        <mc:Fallback>
          <p:pic>
            <p:nvPicPr>
              <p:cNvPr id="24" name="Ink 23">
                <a:extLst>
                  <a:ext uri="{FF2B5EF4-FFF2-40B4-BE49-F238E27FC236}">
                    <a16:creationId xmlns:a16="http://schemas.microsoft.com/office/drawing/2014/main" id="{A1DAEACB-7594-D64F-9AAF-6D25BCC9EF7B}"/>
                  </a:ext>
                </a:extLst>
              </p:cNvPr>
              <p:cNvPicPr/>
              <p:nvPr/>
            </p:nvPicPr>
            <p:blipFill>
              <a:blip r:embed="rId20"/>
              <a:stretch>
                <a:fillRect/>
              </a:stretch>
            </p:blipFill>
            <p:spPr>
              <a:xfrm>
                <a:off x="377146" y="5192691"/>
                <a:ext cx="2251800" cy="151560"/>
              </a:xfrm>
              <a:prstGeom prst="rect">
                <a:avLst/>
              </a:prstGeom>
            </p:spPr>
          </p:pic>
        </mc:Fallback>
      </mc:AlternateContent>
    </p:spTree>
    <p:extLst>
      <p:ext uri="{BB962C8B-B14F-4D97-AF65-F5344CB8AC3E}">
        <p14:creationId xmlns:p14="http://schemas.microsoft.com/office/powerpoint/2010/main" val="1076715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999" cy="63709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endParaRPr lang="en-US" sz="1400" dirty="0"/>
          </a:p>
          <a:p>
            <a:pPr algn="ctr"/>
            <a:r>
              <a:rPr lang="en-US" sz="4400" b="1" dirty="0">
                <a:solidFill>
                  <a:srgbClr val="FF0000"/>
                </a:solidFill>
              </a:rPr>
              <a:t>MAY 2021</a:t>
            </a:r>
          </a:p>
          <a:p>
            <a:endParaRPr lang="en-US" sz="1400" dirty="0"/>
          </a:p>
          <a:p>
            <a:endParaRPr lang="en-US" sz="1400" dirty="0"/>
          </a:p>
          <a:p>
            <a:r>
              <a:rPr lang="en-US" sz="1400" b="1" dirty="0"/>
              <a:t>TOTAL PERSONS SERVED:  </a:t>
            </a:r>
            <a:r>
              <a:rPr lang="en-US" sz="1400" b="1" dirty="0">
                <a:solidFill>
                  <a:srgbClr val="FF0000"/>
                </a:solidFill>
              </a:rPr>
              <a:t>15</a:t>
            </a:r>
            <a:r>
              <a:rPr lang="en-US" sz="1400" b="1" dirty="0"/>
              <a:t>		TOTAL FUNDS USED/DONATED:  </a:t>
            </a:r>
            <a:r>
              <a:rPr lang="en-US" sz="1400" b="1" dirty="0">
                <a:solidFill>
                  <a:srgbClr val="FF0000"/>
                </a:solidFill>
              </a:rPr>
              <a:t>$1830.61</a:t>
            </a:r>
            <a:r>
              <a:rPr lang="en-US" sz="1400" b="1" dirty="0"/>
              <a:t>		TOTAL HOURS WORKED:</a:t>
            </a:r>
            <a:r>
              <a:rPr lang="en-US" sz="1400" dirty="0"/>
              <a:t>	  </a:t>
            </a:r>
            <a:r>
              <a:rPr lang="en-US" sz="1400" b="1" dirty="0">
                <a:solidFill>
                  <a:srgbClr val="FF0000"/>
                </a:solidFill>
              </a:rPr>
              <a:t>24</a:t>
            </a:r>
          </a:p>
          <a:p>
            <a:endParaRPr lang="en-US" sz="1400" dirty="0"/>
          </a:p>
          <a:p>
            <a:endParaRPr lang="en-US" sz="1400" dirty="0"/>
          </a:p>
          <a:p>
            <a:endParaRPr lang="en-US" sz="1400" dirty="0"/>
          </a:p>
          <a:p>
            <a:endParaRPr lang="en-US" sz="1400" dirty="0"/>
          </a:p>
          <a:p>
            <a:endParaRPr lang="en-US" sz="1400" dirty="0"/>
          </a:p>
          <a:p>
            <a:r>
              <a:rPr lang="en-US" sz="1400" b="1" dirty="0"/>
              <a:t>Community Service </a:t>
            </a:r>
            <a:r>
              <a:rPr lang="en-US" sz="1400" dirty="0"/>
              <a:t>- 5/1/2021 - Other school or church assistance - </a:t>
            </a:r>
            <a:r>
              <a:rPr lang="en-US" sz="1400" dirty="0">
                <a:solidFill>
                  <a:srgbClr val="FF0000"/>
                </a:solidFill>
              </a:rPr>
              <a:t>Comrade </a:t>
            </a:r>
            <a:r>
              <a:rPr lang="en-US" sz="1400" dirty="0" err="1">
                <a:solidFill>
                  <a:srgbClr val="FF0000"/>
                </a:solidFill>
              </a:rPr>
              <a:t>Dalgo</a:t>
            </a:r>
            <a:r>
              <a:rPr lang="en-US" sz="1400" dirty="0">
                <a:solidFill>
                  <a:srgbClr val="FF0000"/>
                </a:solidFill>
              </a:rPr>
              <a:t> volunteered his time at Church reaching the community about Veterans.</a:t>
            </a:r>
          </a:p>
          <a:p>
            <a:r>
              <a:rPr lang="en-US" sz="1400" b="1" dirty="0"/>
              <a:t>Community Service </a:t>
            </a:r>
            <a:r>
              <a:rPr lang="en-US" sz="1400" dirty="0"/>
              <a:t>- 5/2/2021 - Other school or church assistance - </a:t>
            </a:r>
            <a:r>
              <a:rPr lang="en-US" sz="1400" dirty="0">
                <a:solidFill>
                  <a:srgbClr val="FF0000"/>
                </a:solidFill>
              </a:rPr>
              <a:t>Comrade </a:t>
            </a:r>
            <a:r>
              <a:rPr lang="en-US" sz="1400" dirty="0" err="1">
                <a:solidFill>
                  <a:srgbClr val="FF0000"/>
                </a:solidFill>
              </a:rPr>
              <a:t>Dalgo</a:t>
            </a:r>
            <a:r>
              <a:rPr lang="en-US" sz="1400" dirty="0">
                <a:solidFill>
                  <a:srgbClr val="FF0000"/>
                </a:solidFill>
              </a:rPr>
              <a:t> volunteered to serve on the hospitality team at Hope church serving coffee, opening doors, and serving coffee.</a:t>
            </a:r>
          </a:p>
          <a:p>
            <a:r>
              <a:rPr lang="en-US" sz="1400" b="1" dirty="0"/>
              <a:t>Hospital</a:t>
            </a:r>
            <a:r>
              <a:rPr lang="en-US" sz="1400" dirty="0"/>
              <a:t> - 5/3/2021 - Visit Veterans (</a:t>
            </a:r>
            <a:r>
              <a:rPr lang="en-US" sz="1400" dirty="0" err="1"/>
              <a:t>Hosp</a:t>
            </a:r>
            <a:r>
              <a:rPr lang="en-US" sz="1400" dirty="0"/>
              <a:t> &amp; Home) - </a:t>
            </a:r>
            <a:r>
              <a:rPr lang="en-US" sz="1400" dirty="0">
                <a:solidFill>
                  <a:srgbClr val="FF0000"/>
                </a:solidFill>
              </a:rPr>
              <a:t>Comrade </a:t>
            </a:r>
            <a:r>
              <a:rPr lang="en-US" sz="1400" dirty="0" err="1">
                <a:solidFill>
                  <a:srgbClr val="FF0000"/>
                </a:solidFill>
              </a:rPr>
              <a:t>Dalgo</a:t>
            </a:r>
            <a:r>
              <a:rPr lang="en-US" sz="1400" dirty="0">
                <a:solidFill>
                  <a:srgbClr val="FF0000"/>
                </a:solidFill>
              </a:rPr>
              <a:t> check on and visited an older Veteran in the community.</a:t>
            </a:r>
          </a:p>
          <a:p>
            <a:r>
              <a:rPr lang="en-US" sz="1400" b="1" dirty="0"/>
              <a:t>Community Service </a:t>
            </a:r>
            <a:r>
              <a:rPr lang="en-US" sz="1400" dirty="0"/>
              <a:t>- 5/4/2021 – Aide to others - </a:t>
            </a:r>
            <a:r>
              <a:rPr lang="en-US" sz="1400" dirty="0">
                <a:solidFill>
                  <a:srgbClr val="FF0000"/>
                </a:solidFill>
              </a:rPr>
              <a:t>Comrade </a:t>
            </a:r>
            <a:r>
              <a:rPr lang="en-US" sz="1400" dirty="0" err="1">
                <a:solidFill>
                  <a:srgbClr val="FF0000"/>
                </a:solidFill>
              </a:rPr>
              <a:t>Lamey</a:t>
            </a:r>
            <a:r>
              <a:rPr lang="en-US" sz="1400" dirty="0">
                <a:solidFill>
                  <a:srgbClr val="FF0000"/>
                </a:solidFill>
              </a:rPr>
              <a:t> brought a special needs man Brian Pierce to work.</a:t>
            </a:r>
          </a:p>
          <a:p>
            <a:r>
              <a:rPr lang="en-US" sz="1400" b="1" dirty="0"/>
              <a:t>Community Service </a:t>
            </a:r>
            <a:r>
              <a:rPr lang="en-US" sz="1400" dirty="0"/>
              <a:t>- 5/11/2021 - Aid to others - </a:t>
            </a:r>
            <a:r>
              <a:rPr lang="en-US" sz="1400" dirty="0">
                <a:solidFill>
                  <a:srgbClr val="FF0000"/>
                </a:solidFill>
              </a:rPr>
              <a:t>Comrade </a:t>
            </a:r>
            <a:r>
              <a:rPr lang="en-US" sz="1400" dirty="0" err="1">
                <a:solidFill>
                  <a:srgbClr val="FF0000"/>
                </a:solidFill>
              </a:rPr>
              <a:t>Lamey</a:t>
            </a:r>
            <a:r>
              <a:rPr lang="en-US" sz="1400" dirty="0">
                <a:solidFill>
                  <a:srgbClr val="FF0000"/>
                </a:solidFill>
              </a:rPr>
              <a:t> brought a special-needs man Brian Pierce to work.</a:t>
            </a:r>
          </a:p>
          <a:p>
            <a:r>
              <a:rPr lang="en-US" sz="1400" b="1" dirty="0"/>
              <a:t>Hospital</a:t>
            </a:r>
            <a:r>
              <a:rPr lang="en-US" sz="1400" dirty="0"/>
              <a:t> - 5/13/2021 - Visit Veterans (</a:t>
            </a:r>
            <a:r>
              <a:rPr lang="en-US" sz="1400" dirty="0" err="1"/>
              <a:t>Hosp</a:t>
            </a:r>
            <a:r>
              <a:rPr lang="en-US" sz="1400" dirty="0"/>
              <a:t> &amp; Home) - </a:t>
            </a:r>
            <a:r>
              <a:rPr lang="en-US" sz="1400" dirty="0">
                <a:solidFill>
                  <a:srgbClr val="FF0000"/>
                </a:solidFill>
              </a:rPr>
              <a:t>Comrade </a:t>
            </a:r>
            <a:r>
              <a:rPr lang="en-US" sz="1400" dirty="0" err="1">
                <a:solidFill>
                  <a:srgbClr val="FF0000"/>
                </a:solidFill>
              </a:rPr>
              <a:t>Dalgo</a:t>
            </a:r>
            <a:r>
              <a:rPr lang="en-US" sz="1400" dirty="0">
                <a:solidFill>
                  <a:srgbClr val="FF0000"/>
                </a:solidFill>
              </a:rPr>
              <a:t> checked on and visited a WWII Veteran at his residence. </a:t>
            </a:r>
          </a:p>
          <a:p>
            <a:r>
              <a:rPr lang="en-US" sz="1400" b="1" dirty="0"/>
              <a:t>Community Service </a:t>
            </a:r>
            <a:r>
              <a:rPr lang="en-US" sz="1400" dirty="0"/>
              <a:t>- 5/16/2021 - Other school or church assistance - </a:t>
            </a:r>
            <a:r>
              <a:rPr lang="en-US" sz="1400" dirty="0">
                <a:solidFill>
                  <a:srgbClr val="FF0000"/>
                </a:solidFill>
              </a:rPr>
              <a:t>Comrade </a:t>
            </a:r>
            <a:r>
              <a:rPr lang="en-US" sz="1400" dirty="0" err="1">
                <a:solidFill>
                  <a:srgbClr val="FF0000"/>
                </a:solidFill>
              </a:rPr>
              <a:t>Dalgo</a:t>
            </a:r>
            <a:r>
              <a:rPr lang="en-US" sz="1400" dirty="0">
                <a:solidFill>
                  <a:srgbClr val="FF0000"/>
                </a:solidFill>
              </a:rPr>
              <a:t> and </a:t>
            </a:r>
            <a:r>
              <a:rPr lang="en-US" sz="1400" dirty="0" err="1">
                <a:solidFill>
                  <a:srgbClr val="FF0000"/>
                </a:solidFill>
              </a:rPr>
              <a:t>Lamey</a:t>
            </a:r>
            <a:r>
              <a:rPr lang="en-US" sz="1400" dirty="0">
                <a:solidFill>
                  <a:srgbClr val="FF0000"/>
                </a:solidFill>
              </a:rPr>
              <a:t> volunteered their time to set up church and serve on the hospitality serving coffee, food &amp; etc…   </a:t>
            </a:r>
          </a:p>
          <a:p>
            <a:r>
              <a:rPr lang="en-US" sz="1400" b="1" dirty="0"/>
              <a:t>Hospital </a:t>
            </a:r>
            <a:r>
              <a:rPr lang="en-US" sz="1400" dirty="0"/>
              <a:t>- 5/18/2021 - Visit Veterans - </a:t>
            </a:r>
            <a:r>
              <a:rPr lang="en-US" sz="1400" dirty="0">
                <a:solidFill>
                  <a:srgbClr val="FF0000"/>
                </a:solidFill>
              </a:rPr>
              <a:t>Comrade </a:t>
            </a:r>
            <a:r>
              <a:rPr lang="en-US" sz="1400" dirty="0" err="1">
                <a:solidFill>
                  <a:srgbClr val="FF0000"/>
                </a:solidFill>
              </a:rPr>
              <a:t>Dalgo</a:t>
            </a:r>
            <a:r>
              <a:rPr lang="en-US" sz="1400" dirty="0">
                <a:solidFill>
                  <a:srgbClr val="FF0000"/>
                </a:solidFill>
              </a:rPr>
              <a:t> check on and visited another older veteran at the community.</a:t>
            </a:r>
          </a:p>
          <a:p>
            <a:r>
              <a:rPr lang="en-US" sz="1400" b="1" dirty="0"/>
              <a:t>Citizenship Education </a:t>
            </a:r>
            <a:r>
              <a:rPr lang="en-US" sz="1400" dirty="0"/>
              <a:t>- 5/20/2021 - </a:t>
            </a:r>
            <a:r>
              <a:rPr lang="en-US" sz="1400" dirty="0">
                <a:solidFill>
                  <a:schemeClr val="tx1"/>
                </a:solidFill>
              </a:rPr>
              <a:t>Fly POW/MIA Flag </a:t>
            </a:r>
            <a:r>
              <a:rPr lang="en-US" sz="1400" dirty="0">
                <a:solidFill>
                  <a:srgbClr val="FF0000"/>
                </a:solidFill>
              </a:rPr>
              <a:t>– Flew POW flag everyday of the month and performed a small ceremony during meeting.  Also fallen Soldier display.  </a:t>
            </a:r>
          </a:p>
          <a:p>
            <a:r>
              <a:rPr lang="en-US" sz="1400" b="1" dirty="0"/>
              <a:t>Community Service </a:t>
            </a:r>
            <a:r>
              <a:rPr lang="en-US" sz="1400" dirty="0"/>
              <a:t>- 5/23/2021 - Other school or church assistance - </a:t>
            </a:r>
            <a:r>
              <a:rPr lang="en-US" sz="1400" dirty="0">
                <a:solidFill>
                  <a:srgbClr val="FF0000"/>
                </a:solidFill>
              </a:rPr>
              <a:t>Comrade </a:t>
            </a:r>
            <a:r>
              <a:rPr lang="en-US" sz="1400" dirty="0" err="1">
                <a:solidFill>
                  <a:srgbClr val="FF0000"/>
                </a:solidFill>
              </a:rPr>
              <a:t>Dalgo</a:t>
            </a:r>
            <a:r>
              <a:rPr lang="en-US" sz="1400" dirty="0">
                <a:solidFill>
                  <a:srgbClr val="FF0000"/>
                </a:solidFill>
              </a:rPr>
              <a:t> and </a:t>
            </a:r>
            <a:r>
              <a:rPr lang="en-US" sz="1400" dirty="0" err="1">
                <a:solidFill>
                  <a:srgbClr val="FF0000"/>
                </a:solidFill>
              </a:rPr>
              <a:t>Lamey</a:t>
            </a:r>
            <a:r>
              <a:rPr lang="en-US" sz="1400" dirty="0">
                <a:solidFill>
                  <a:srgbClr val="FF0000"/>
                </a:solidFill>
              </a:rPr>
              <a:t> volunteered to set up church and serve on the hospitality team at Hope church serving coffee opening doors and greeting.  </a:t>
            </a:r>
          </a:p>
          <a:p>
            <a:r>
              <a:rPr lang="en-US" sz="1400" b="1" dirty="0"/>
              <a:t>Community Service </a:t>
            </a:r>
            <a:r>
              <a:rPr lang="en-US" sz="1400" dirty="0"/>
              <a:t>- 5/26/2021 - Cooperated in other organizations fund raiser - </a:t>
            </a:r>
            <a:r>
              <a:rPr lang="en-US" sz="1400" dirty="0">
                <a:solidFill>
                  <a:srgbClr val="FF0000"/>
                </a:solidFill>
              </a:rPr>
              <a:t>Donated a customized ice chest to the Combat Veterans Motorcycle Association for the upcoming Region 5 rally.</a:t>
            </a:r>
          </a:p>
          <a:p>
            <a:r>
              <a:rPr lang="en-US" sz="1400" b="1" dirty="0"/>
              <a:t>Community Service </a:t>
            </a:r>
            <a:r>
              <a:rPr lang="en-US" sz="1400" dirty="0"/>
              <a:t>- 5/29/2021 - Other community involvement </a:t>
            </a:r>
            <a:r>
              <a:rPr lang="en-US" sz="1400" dirty="0">
                <a:solidFill>
                  <a:srgbClr val="FF0000"/>
                </a:solidFill>
              </a:rPr>
              <a:t>- Donated the Hall to a member in the community George Hurley retiring from the military.</a:t>
            </a:r>
          </a:p>
        </p:txBody>
      </p:sp>
    </p:spTree>
    <p:extLst>
      <p:ext uri="{BB962C8B-B14F-4D97-AF65-F5344CB8AC3E}">
        <p14:creationId xmlns:p14="http://schemas.microsoft.com/office/powerpoint/2010/main" val="433812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6535" y="0"/>
            <a:ext cx="3135465" cy="2351599"/>
          </a:xfrm>
          <a:prstGeom prst="rect">
            <a:avLst/>
          </a:prstGeom>
        </p:spPr>
      </p:pic>
      <p:sp>
        <p:nvSpPr>
          <p:cNvPr id="4" name="TextBox 3"/>
          <p:cNvSpPr txBox="1"/>
          <p:nvPr/>
        </p:nvSpPr>
        <p:spPr>
          <a:xfrm>
            <a:off x="970059" y="590204"/>
            <a:ext cx="6569585" cy="1200329"/>
          </a:xfrm>
          <a:prstGeom prst="rect">
            <a:avLst/>
          </a:prstGeom>
          <a:noFill/>
        </p:spPr>
        <p:txBody>
          <a:bodyPr wrap="square" rtlCol="0">
            <a:spAutoFit/>
          </a:bodyPr>
          <a:lstStyle/>
          <a:p>
            <a:r>
              <a:rPr lang="en-US" dirty="0"/>
              <a:t>Donated a custom made ice chest to the Combat Veterans Motorcycle Association Chapter 6-4 for their upcoming Region 5 Rally.  C.V.M.A supports our the VFW, other VSO’s and charity organizations, therefore provided them with an auction item.  $347.28.</a:t>
            </a:r>
          </a:p>
        </p:txBody>
      </p:sp>
      <p:sp>
        <p:nvSpPr>
          <p:cNvPr id="5" name="TextBox 4"/>
          <p:cNvSpPr txBox="1"/>
          <p:nvPr/>
        </p:nvSpPr>
        <p:spPr>
          <a:xfrm>
            <a:off x="3483096" y="2861862"/>
            <a:ext cx="6728867" cy="923330"/>
          </a:xfrm>
          <a:prstGeom prst="rect">
            <a:avLst/>
          </a:prstGeom>
          <a:noFill/>
        </p:spPr>
        <p:txBody>
          <a:bodyPr wrap="square" rtlCol="0">
            <a:spAutoFit/>
          </a:bodyPr>
          <a:lstStyle/>
          <a:p>
            <a:r>
              <a:rPr lang="en-US" dirty="0"/>
              <a:t>Post Chaplin and Comrade Douglas </a:t>
            </a:r>
            <a:r>
              <a:rPr lang="en-US" dirty="0" err="1"/>
              <a:t>Lamey</a:t>
            </a:r>
            <a:r>
              <a:rPr lang="en-US" dirty="0"/>
              <a:t> getting to Hope Church early; Volunteering for set up and the hospitality team serving coffee/refreshments.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2607177"/>
            <a:ext cx="2934031" cy="2200523"/>
          </a:xfrm>
          <a:prstGeom prst="rect">
            <a:avLst/>
          </a:prstGeom>
        </p:spPr>
      </p:pic>
      <p:sp>
        <p:nvSpPr>
          <p:cNvPr id="6" name="TextBox 5"/>
          <p:cNvSpPr txBox="1"/>
          <p:nvPr/>
        </p:nvSpPr>
        <p:spPr>
          <a:xfrm>
            <a:off x="1207566" y="5374717"/>
            <a:ext cx="5639963" cy="923330"/>
          </a:xfrm>
          <a:prstGeom prst="rect">
            <a:avLst/>
          </a:prstGeom>
          <a:noFill/>
        </p:spPr>
        <p:txBody>
          <a:bodyPr wrap="square" rtlCol="0">
            <a:spAutoFit/>
          </a:bodyPr>
          <a:lstStyle/>
          <a:p>
            <a:r>
              <a:rPr lang="en-US" dirty="0"/>
              <a:t>Comrade Douglas </a:t>
            </a:r>
            <a:r>
              <a:rPr lang="en-US" dirty="0" err="1"/>
              <a:t>Lamey</a:t>
            </a:r>
            <a:r>
              <a:rPr lang="en-US" dirty="0"/>
              <a:t> giving a ride often to a local disabled person (Brian Pierce).  Gives him a ride to work at the local Rouses Supermarket and other places.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93" y="3936806"/>
            <a:ext cx="2412807" cy="2921194"/>
          </a:xfrm>
          <a:prstGeom prst="rect">
            <a:avLst/>
          </a:prstGeom>
        </p:spPr>
      </p:pic>
    </p:spTree>
    <p:extLst>
      <p:ext uri="{BB962C8B-B14F-4D97-AF65-F5344CB8AC3E}">
        <p14:creationId xmlns:p14="http://schemas.microsoft.com/office/powerpoint/2010/main" val="2055731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JUNE 2021</a:t>
            </a:r>
          </a:p>
        </p:txBody>
      </p:sp>
      <p:sp>
        <p:nvSpPr>
          <p:cNvPr id="3" name="Content Placeholder 2"/>
          <p:cNvSpPr>
            <a:spLocks noGrp="1"/>
          </p:cNvSpPr>
          <p:nvPr>
            <p:ph idx="1"/>
          </p:nvPr>
        </p:nvSpPr>
        <p:spPr/>
        <p:txBody>
          <a:bodyPr>
            <a:normAutofit/>
          </a:bodyPr>
          <a:lstStyle/>
          <a:p>
            <a:r>
              <a:rPr lang="en-US" dirty="0"/>
              <a:t>COMMUITY SERVICE: </a:t>
            </a:r>
            <a:r>
              <a:rPr lang="en-US" dirty="0">
                <a:solidFill>
                  <a:srgbClr val="FF0000"/>
                </a:solidFill>
              </a:rPr>
              <a:t>YES</a:t>
            </a:r>
          </a:p>
          <a:p>
            <a:r>
              <a:rPr lang="en-US" dirty="0"/>
              <a:t>CITIZENSHIP EDUCATION: </a:t>
            </a:r>
            <a:r>
              <a:rPr lang="en-US" dirty="0">
                <a:solidFill>
                  <a:srgbClr val="FF0000"/>
                </a:solidFill>
              </a:rPr>
              <a:t>YES </a:t>
            </a:r>
          </a:p>
          <a:p>
            <a:r>
              <a:rPr lang="en-US" dirty="0"/>
              <a:t>SAFETY PROGRAMS:</a:t>
            </a:r>
          </a:p>
          <a:p>
            <a:r>
              <a:rPr lang="en-US" dirty="0"/>
              <a:t>YOUTH ACTIVITIES:</a:t>
            </a:r>
          </a:p>
          <a:p>
            <a:r>
              <a:rPr lang="en-US" dirty="0"/>
              <a:t>NAMS:</a:t>
            </a:r>
          </a:p>
          <a:p>
            <a:r>
              <a:rPr lang="en-US" dirty="0"/>
              <a:t>LEGISLATIVE ACTION</a:t>
            </a:r>
          </a:p>
          <a:p>
            <a:r>
              <a:rPr lang="en-US" dirty="0"/>
              <a:t>HOSPITAL: </a:t>
            </a:r>
            <a:r>
              <a:rPr lang="en-US" dirty="0">
                <a:solidFill>
                  <a:srgbClr val="FF0000"/>
                </a:solidFill>
              </a:rPr>
              <a:t>YES</a:t>
            </a:r>
          </a:p>
          <a:p>
            <a:r>
              <a:rPr lang="en-US" dirty="0"/>
              <a:t>MOTORCYLE RIDERS GROUP:</a:t>
            </a:r>
          </a:p>
          <a:p>
            <a:endParaRPr lang="en-US" dirty="0"/>
          </a:p>
        </p:txBody>
      </p:sp>
    </p:spTree>
    <p:extLst>
      <p:ext uri="{BB962C8B-B14F-4D97-AF65-F5344CB8AC3E}">
        <p14:creationId xmlns:p14="http://schemas.microsoft.com/office/powerpoint/2010/main" val="2666750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659" y="-2202423"/>
            <a:ext cx="12192000" cy="8309967"/>
          </a:xfrm>
          <a:prstGeom prst="rect">
            <a:avLst/>
          </a:prstGeom>
        </p:spPr>
        <p:txBody>
          <a:bodyPr wrap="square">
            <a:spAutoFit/>
          </a:bodyPr>
          <a:lstStyle/>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pPr algn="ctr"/>
            <a:r>
              <a:rPr lang="en-US" sz="4400" b="1" dirty="0">
                <a:solidFill>
                  <a:srgbClr val="FF0000"/>
                </a:solidFill>
              </a:rPr>
              <a:t>JUNE 2021</a:t>
            </a:r>
            <a:r>
              <a:rPr lang="en-US" sz="4400" dirty="0">
                <a:solidFill>
                  <a:srgbClr val="FF0000"/>
                </a:solidFill>
              </a:rPr>
              <a:t>	</a:t>
            </a:r>
          </a:p>
          <a:p>
            <a:endParaRPr lang="en-US" sz="1400" dirty="0"/>
          </a:p>
          <a:p>
            <a:endParaRPr lang="en-US" sz="1400" dirty="0"/>
          </a:p>
          <a:p>
            <a:r>
              <a:rPr lang="en-US" sz="1400" b="1" dirty="0"/>
              <a:t>TOTAL PERSONS SERVED:  </a:t>
            </a:r>
            <a:r>
              <a:rPr lang="en-US" sz="1400" b="1" dirty="0">
                <a:solidFill>
                  <a:srgbClr val="FF0000"/>
                </a:solidFill>
              </a:rPr>
              <a:t>63</a:t>
            </a:r>
            <a:r>
              <a:rPr lang="en-US" sz="1400" b="1" dirty="0"/>
              <a:t>		TOTAL FUNDS USED/DONATED:  </a:t>
            </a:r>
            <a:r>
              <a:rPr lang="en-US" sz="1400" b="1" dirty="0">
                <a:solidFill>
                  <a:srgbClr val="FF0000"/>
                </a:solidFill>
              </a:rPr>
              <a:t>$2375.38</a:t>
            </a:r>
            <a:r>
              <a:rPr lang="en-US" sz="1400" b="1" dirty="0"/>
              <a:t>		TOTAL HOURS WORKED:  </a:t>
            </a:r>
            <a:r>
              <a:rPr lang="en-US" sz="1400" b="1" dirty="0">
                <a:solidFill>
                  <a:srgbClr val="FF0000"/>
                </a:solidFill>
              </a:rPr>
              <a:t>44</a:t>
            </a:r>
            <a:r>
              <a:rPr lang="en-US" sz="1400" b="1" dirty="0"/>
              <a:t>	</a:t>
            </a:r>
          </a:p>
          <a:p>
            <a:endParaRPr lang="en-US" sz="1400" dirty="0"/>
          </a:p>
          <a:p>
            <a:endParaRPr lang="en-US" sz="1400" dirty="0"/>
          </a:p>
          <a:p>
            <a:endParaRPr lang="en-US" sz="1400" dirty="0"/>
          </a:p>
          <a:p>
            <a:endParaRPr lang="en-US" sz="1400" dirty="0"/>
          </a:p>
          <a:p>
            <a:endParaRPr lang="en-US" sz="1400" dirty="0"/>
          </a:p>
          <a:p>
            <a:endParaRPr lang="en-US" sz="1400" dirty="0">
              <a:solidFill>
                <a:srgbClr val="FF0000"/>
              </a:solidFill>
            </a:endParaRPr>
          </a:p>
          <a:p>
            <a:r>
              <a:rPr lang="en-US" sz="1400" b="1" dirty="0"/>
              <a:t>Community Service </a:t>
            </a:r>
            <a:r>
              <a:rPr lang="en-US" sz="1400" dirty="0"/>
              <a:t>- 6/7/2021 - Aid to others – </a:t>
            </a:r>
            <a:r>
              <a:rPr lang="en-US" sz="1400" dirty="0">
                <a:solidFill>
                  <a:srgbClr val="FF0000"/>
                </a:solidFill>
              </a:rPr>
              <a:t>Comrade </a:t>
            </a:r>
            <a:r>
              <a:rPr lang="en-US" sz="1400" dirty="0" err="1">
                <a:solidFill>
                  <a:srgbClr val="FF0000"/>
                </a:solidFill>
              </a:rPr>
              <a:t>Dalgo</a:t>
            </a:r>
            <a:r>
              <a:rPr lang="en-US" sz="1400" dirty="0">
                <a:solidFill>
                  <a:srgbClr val="FF0000"/>
                </a:solidFill>
              </a:rPr>
              <a:t> gave two free haircuts to individuals in the community in need.</a:t>
            </a:r>
          </a:p>
          <a:p>
            <a:r>
              <a:rPr lang="en-US" sz="1400" b="1" dirty="0"/>
              <a:t>Community Service </a:t>
            </a:r>
            <a:r>
              <a:rPr lang="en-US" sz="1400" dirty="0"/>
              <a:t>- 6/8/2021 - Other school or church assistance – </a:t>
            </a:r>
            <a:r>
              <a:rPr lang="en-US" sz="1400" dirty="0">
                <a:solidFill>
                  <a:srgbClr val="FF0000"/>
                </a:solidFill>
              </a:rPr>
              <a:t>Comrade </a:t>
            </a:r>
            <a:r>
              <a:rPr lang="en-US" sz="1400" dirty="0" err="1">
                <a:solidFill>
                  <a:srgbClr val="FF0000"/>
                </a:solidFill>
              </a:rPr>
              <a:t>Dalgo</a:t>
            </a:r>
            <a:r>
              <a:rPr lang="en-US" sz="1400" dirty="0">
                <a:solidFill>
                  <a:srgbClr val="FF0000"/>
                </a:solidFill>
              </a:rPr>
              <a:t> volunteered his time to teach a youth group and also served them snacks </a:t>
            </a:r>
          </a:p>
          <a:p>
            <a:r>
              <a:rPr lang="en-US" sz="1400" b="1" dirty="0"/>
              <a:t>Community Service </a:t>
            </a:r>
            <a:r>
              <a:rPr lang="en-US" sz="1400" dirty="0"/>
              <a:t>- 6/11/2021 - Aid to others - </a:t>
            </a:r>
            <a:r>
              <a:rPr lang="en-US" sz="1400" dirty="0">
                <a:solidFill>
                  <a:srgbClr val="FF0000"/>
                </a:solidFill>
              </a:rPr>
              <a:t>Comrade </a:t>
            </a:r>
            <a:r>
              <a:rPr lang="en-US" sz="1400" dirty="0" err="1">
                <a:solidFill>
                  <a:srgbClr val="FF0000"/>
                </a:solidFill>
              </a:rPr>
              <a:t>Lamey</a:t>
            </a:r>
            <a:r>
              <a:rPr lang="en-US" sz="1400" dirty="0">
                <a:solidFill>
                  <a:srgbClr val="FF0000"/>
                </a:solidFill>
              </a:rPr>
              <a:t> brought a special needs man Brian Pierce to work.  </a:t>
            </a:r>
          </a:p>
          <a:p>
            <a:r>
              <a:rPr lang="en-US" sz="1400" b="1" dirty="0"/>
              <a:t>Community Service </a:t>
            </a:r>
            <a:r>
              <a:rPr lang="en-US" sz="1400" dirty="0"/>
              <a:t>- 6/12/2021 - Aid to others – </a:t>
            </a:r>
            <a:r>
              <a:rPr lang="en-US" sz="1400" dirty="0">
                <a:solidFill>
                  <a:srgbClr val="FF0000"/>
                </a:solidFill>
              </a:rPr>
              <a:t>Comrade </a:t>
            </a:r>
            <a:r>
              <a:rPr lang="en-US" sz="1400" dirty="0" err="1">
                <a:solidFill>
                  <a:srgbClr val="FF0000"/>
                </a:solidFill>
              </a:rPr>
              <a:t>Dalgo</a:t>
            </a:r>
            <a:r>
              <a:rPr lang="en-US" sz="1400" dirty="0">
                <a:solidFill>
                  <a:srgbClr val="FF0000"/>
                </a:solidFill>
              </a:rPr>
              <a:t> volunteered to help tear out walls at Hope Church so they can remodel.</a:t>
            </a:r>
          </a:p>
          <a:p>
            <a:r>
              <a:rPr lang="en-US" sz="1400" b="1" dirty="0"/>
              <a:t>Community Service </a:t>
            </a:r>
            <a:r>
              <a:rPr lang="en-US" sz="1400" dirty="0"/>
              <a:t>- 6/12/2021 - Other school or church assistance </a:t>
            </a:r>
            <a:r>
              <a:rPr lang="en-US" sz="1400" dirty="0">
                <a:solidFill>
                  <a:srgbClr val="FF0000"/>
                </a:solidFill>
              </a:rPr>
              <a:t>– Comrade </a:t>
            </a:r>
            <a:r>
              <a:rPr lang="en-US" sz="1400" dirty="0" err="1">
                <a:solidFill>
                  <a:srgbClr val="FF0000"/>
                </a:solidFill>
              </a:rPr>
              <a:t>Dalgo</a:t>
            </a:r>
            <a:r>
              <a:rPr lang="en-US" sz="1400" dirty="0">
                <a:solidFill>
                  <a:srgbClr val="FF0000"/>
                </a:solidFill>
              </a:rPr>
              <a:t> and </a:t>
            </a:r>
            <a:r>
              <a:rPr lang="en-US" sz="1400" dirty="0" err="1">
                <a:solidFill>
                  <a:srgbClr val="FF0000"/>
                </a:solidFill>
              </a:rPr>
              <a:t>Lamey</a:t>
            </a:r>
            <a:r>
              <a:rPr lang="en-US" sz="1400" dirty="0">
                <a:solidFill>
                  <a:srgbClr val="FF0000"/>
                </a:solidFill>
              </a:rPr>
              <a:t> volunteered their time to help set up for church and serve on the hospitality team serving </a:t>
            </a:r>
            <a:r>
              <a:rPr lang="en-US" sz="1400" dirty="0" err="1">
                <a:solidFill>
                  <a:srgbClr val="FF0000"/>
                </a:solidFill>
              </a:rPr>
              <a:t>coffe</a:t>
            </a:r>
            <a:r>
              <a:rPr lang="en-US" sz="1400" dirty="0">
                <a:solidFill>
                  <a:srgbClr val="FF0000"/>
                </a:solidFill>
              </a:rPr>
              <a:t>, food and etc...</a:t>
            </a:r>
          </a:p>
          <a:p>
            <a:r>
              <a:rPr lang="en-US" sz="1400" b="1" dirty="0"/>
              <a:t>Community Service </a:t>
            </a:r>
            <a:r>
              <a:rPr lang="en-US" sz="1400" dirty="0"/>
              <a:t>- 6/13/2021 - Aid to persons or family with tragedy / illness - </a:t>
            </a:r>
            <a:r>
              <a:rPr lang="en-US" sz="1400" dirty="0">
                <a:solidFill>
                  <a:srgbClr val="FF0000"/>
                </a:solidFill>
              </a:rPr>
              <a:t>Donated $100.00 to the spouse of a deceased member to assist with funeral expenses.</a:t>
            </a:r>
          </a:p>
          <a:p>
            <a:r>
              <a:rPr lang="en-US" sz="1400" b="1" dirty="0"/>
              <a:t>Community Service </a:t>
            </a:r>
            <a:r>
              <a:rPr lang="en-US" sz="1400" dirty="0"/>
              <a:t>- 6/13/2021 - Cooperated in other organizations fund raiser - </a:t>
            </a:r>
            <a:r>
              <a:rPr lang="en-US" sz="1400" dirty="0">
                <a:solidFill>
                  <a:srgbClr val="FF0000"/>
                </a:solidFill>
              </a:rPr>
              <a:t>Donated $50.00 to the Raceland Branch Library for a children's fund raiser.</a:t>
            </a:r>
          </a:p>
          <a:p>
            <a:r>
              <a:rPr lang="en-US" sz="1400" b="1" dirty="0"/>
              <a:t>Community Service </a:t>
            </a:r>
            <a:r>
              <a:rPr lang="en-US" sz="1400" dirty="0"/>
              <a:t>- 6/16/2021 - Aid to others - </a:t>
            </a:r>
            <a:r>
              <a:rPr lang="en-US" sz="1400" dirty="0">
                <a:solidFill>
                  <a:srgbClr val="FF0000"/>
                </a:solidFill>
              </a:rPr>
              <a:t>Member donated 2 hours serving subpoenas on behalf of local veterans and first responders in the area. </a:t>
            </a:r>
          </a:p>
          <a:p>
            <a:r>
              <a:rPr lang="en-US" sz="1400" b="1" dirty="0"/>
              <a:t>Community Service </a:t>
            </a:r>
            <a:r>
              <a:rPr lang="en-US" sz="1400" dirty="0"/>
              <a:t>- 6/16/2021 - Aid to others - </a:t>
            </a:r>
            <a:r>
              <a:rPr lang="en-US" sz="1400" dirty="0">
                <a:solidFill>
                  <a:srgbClr val="FF0000"/>
                </a:solidFill>
              </a:rPr>
              <a:t>Comrade </a:t>
            </a:r>
            <a:r>
              <a:rPr lang="en-US" sz="1400" dirty="0" err="1">
                <a:solidFill>
                  <a:srgbClr val="FF0000"/>
                </a:solidFill>
              </a:rPr>
              <a:t>Lamey</a:t>
            </a:r>
            <a:r>
              <a:rPr lang="en-US" sz="1400" dirty="0">
                <a:solidFill>
                  <a:srgbClr val="FF0000"/>
                </a:solidFill>
              </a:rPr>
              <a:t> brought a special need man Brian Pierce to work.</a:t>
            </a:r>
          </a:p>
          <a:p>
            <a:r>
              <a:rPr lang="en-US" sz="1400" b="1" dirty="0"/>
              <a:t>Community Service </a:t>
            </a:r>
            <a:r>
              <a:rPr lang="en-US" sz="1400" dirty="0"/>
              <a:t>- 6/16/2021 - Aid to persons or family with tragedy / illness - </a:t>
            </a:r>
            <a:r>
              <a:rPr lang="en-US" sz="1400" dirty="0">
                <a:solidFill>
                  <a:srgbClr val="FF0000"/>
                </a:solidFill>
              </a:rPr>
              <a:t>Donated $100.00 to the spouse of a deceased member (Delvin </a:t>
            </a:r>
            <a:r>
              <a:rPr lang="en-US" sz="1400" dirty="0" err="1">
                <a:solidFill>
                  <a:srgbClr val="FF0000"/>
                </a:solidFill>
              </a:rPr>
              <a:t>Hotard</a:t>
            </a:r>
            <a:r>
              <a:rPr lang="en-US" sz="1400" dirty="0">
                <a:solidFill>
                  <a:srgbClr val="FF0000"/>
                </a:solidFill>
              </a:rPr>
              <a:t>) to assist with funeral expenses.</a:t>
            </a:r>
          </a:p>
          <a:p>
            <a:r>
              <a:rPr lang="en-US" sz="1400" b="1" dirty="0"/>
              <a:t>Citizenship Education </a:t>
            </a:r>
            <a:r>
              <a:rPr lang="en-US" sz="1400" dirty="0"/>
              <a:t>- 6/17/2021 - Fly POW/MIA Flag - </a:t>
            </a:r>
            <a:r>
              <a:rPr lang="en-US" sz="1400" dirty="0">
                <a:solidFill>
                  <a:srgbClr val="FF0000"/>
                </a:solidFill>
              </a:rPr>
              <a:t>Flew POW flag every day of the month. Also POW ceremony during meeting at the Post.</a:t>
            </a:r>
          </a:p>
          <a:p>
            <a:endParaRPr lang="en-US" sz="1400" dirty="0">
              <a:solidFill>
                <a:srgbClr val="FF0000"/>
              </a:solidFill>
            </a:endParaRPr>
          </a:p>
        </p:txBody>
      </p:sp>
    </p:spTree>
    <p:extLst>
      <p:ext uri="{BB962C8B-B14F-4D97-AF65-F5344CB8AC3E}">
        <p14:creationId xmlns:p14="http://schemas.microsoft.com/office/powerpoint/2010/main" val="509265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32482"/>
            <a:ext cx="12192000" cy="8956298"/>
          </a:xfrm>
          <a:prstGeom prst="rect">
            <a:avLst/>
          </a:prstGeom>
        </p:spPr>
        <p:txBody>
          <a:bodyPr wrap="square">
            <a:spAutoFit/>
          </a:bodyPr>
          <a:lstStyle/>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pPr algn="ctr"/>
            <a:r>
              <a:rPr lang="en-US" sz="4400" b="1" dirty="0">
                <a:solidFill>
                  <a:srgbClr val="FF0000"/>
                </a:solidFill>
              </a:rPr>
              <a:t>JUNE 2021</a:t>
            </a:r>
          </a:p>
          <a:p>
            <a:endParaRPr lang="en-US" sz="1400" dirty="0"/>
          </a:p>
          <a:p>
            <a:endParaRPr lang="en-US" sz="1400" dirty="0"/>
          </a:p>
          <a:p>
            <a:endParaRPr lang="en-US" sz="1400" dirty="0"/>
          </a:p>
          <a:p>
            <a:endParaRPr lang="en-US" sz="1400" dirty="0"/>
          </a:p>
          <a:p>
            <a:endParaRPr lang="en-US" sz="1400" dirty="0"/>
          </a:p>
          <a:p>
            <a:endParaRPr lang="en-US" sz="1400" dirty="0">
              <a:solidFill>
                <a:srgbClr val="FF0000"/>
              </a:solidFill>
            </a:endParaRPr>
          </a:p>
          <a:p>
            <a:r>
              <a:rPr lang="en-US" sz="1400" b="1" dirty="0"/>
              <a:t>Community Service </a:t>
            </a:r>
            <a:r>
              <a:rPr lang="en-US" sz="1400" dirty="0"/>
              <a:t>- 6/19/2021 - Aid to others – </a:t>
            </a:r>
            <a:r>
              <a:rPr lang="en-US" sz="1400" dirty="0">
                <a:solidFill>
                  <a:srgbClr val="FF0000"/>
                </a:solidFill>
              </a:rPr>
              <a:t>Comrade </a:t>
            </a:r>
            <a:r>
              <a:rPr lang="en-US" sz="1400" dirty="0" err="1">
                <a:solidFill>
                  <a:srgbClr val="FF0000"/>
                </a:solidFill>
              </a:rPr>
              <a:t>Dalgo</a:t>
            </a:r>
            <a:r>
              <a:rPr lang="en-US" sz="1400" dirty="0">
                <a:solidFill>
                  <a:srgbClr val="FF0000"/>
                </a:solidFill>
              </a:rPr>
              <a:t> donated used clothes and toys to a little girl in the community in need.</a:t>
            </a:r>
          </a:p>
          <a:p>
            <a:r>
              <a:rPr lang="en-US" sz="1400" b="1" dirty="0"/>
              <a:t>Community Service </a:t>
            </a:r>
            <a:r>
              <a:rPr lang="en-US" sz="1400" dirty="0"/>
              <a:t>- 6/19/2021 - Aid to others - </a:t>
            </a:r>
            <a:r>
              <a:rPr lang="en-US" sz="1400" dirty="0">
                <a:solidFill>
                  <a:srgbClr val="FF0000"/>
                </a:solidFill>
              </a:rPr>
              <a:t>Comrade </a:t>
            </a:r>
            <a:r>
              <a:rPr lang="en-US" sz="1400" dirty="0" err="1">
                <a:solidFill>
                  <a:srgbClr val="FF0000"/>
                </a:solidFill>
              </a:rPr>
              <a:t>Dalgo</a:t>
            </a:r>
            <a:r>
              <a:rPr lang="en-US" sz="1400" dirty="0">
                <a:solidFill>
                  <a:srgbClr val="FF0000"/>
                </a:solidFill>
              </a:rPr>
              <a:t> checked on disable veteran in the community.</a:t>
            </a:r>
          </a:p>
          <a:p>
            <a:r>
              <a:rPr lang="en-US" sz="1400" b="1" dirty="0"/>
              <a:t>Community Service </a:t>
            </a:r>
            <a:r>
              <a:rPr lang="en-US" sz="1400" dirty="0"/>
              <a:t>- 6/19/2021 - Aid to others - </a:t>
            </a:r>
            <a:r>
              <a:rPr lang="en-US" sz="1400" dirty="0">
                <a:solidFill>
                  <a:srgbClr val="FF0000"/>
                </a:solidFill>
              </a:rPr>
              <a:t>Threw a surprise birthday party for a 96-year-old birthday party for WWII Veteran Tony </a:t>
            </a:r>
            <a:r>
              <a:rPr lang="en-US" sz="1400" dirty="0" err="1">
                <a:solidFill>
                  <a:srgbClr val="FF0000"/>
                </a:solidFill>
              </a:rPr>
              <a:t>Jaber</a:t>
            </a:r>
            <a:r>
              <a:rPr lang="en-US" sz="1400" dirty="0">
                <a:solidFill>
                  <a:srgbClr val="FF0000"/>
                </a:solidFill>
              </a:rPr>
              <a:t> that served in Air force and the Army -that is about to move away. -Invited others in the community to honor him!!  </a:t>
            </a:r>
          </a:p>
          <a:p>
            <a:r>
              <a:rPr lang="en-US" sz="1400" b="1" dirty="0"/>
              <a:t>Community Service </a:t>
            </a:r>
            <a:r>
              <a:rPr lang="en-US" sz="1400" dirty="0"/>
              <a:t>- 6/20/2021 - Other school or church assistance - </a:t>
            </a:r>
            <a:r>
              <a:rPr lang="en-US" sz="1400" dirty="0">
                <a:solidFill>
                  <a:srgbClr val="FF0000"/>
                </a:solidFill>
              </a:rPr>
              <a:t>Comrade </a:t>
            </a:r>
            <a:r>
              <a:rPr lang="en-US" sz="1400" dirty="0" err="1">
                <a:solidFill>
                  <a:srgbClr val="FF0000"/>
                </a:solidFill>
              </a:rPr>
              <a:t>Dalgo</a:t>
            </a:r>
            <a:r>
              <a:rPr lang="en-US" sz="1400" dirty="0">
                <a:solidFill>
                  <a:srgbClr val="FF0000"/>
                </a:solidFill>
              </a:rPr>
              <a:t> and </a:t>
            </a:r>
            <a:r>
              <a:rPr lang="en-US" sz="1400" dirty="0" err="1">
                <a:solidFill>
                  <a:srgbClr val="FF0000"/>
                </a:solidFill>
              </a:rPr>
              <a:t>Lamey</a:t>
            </a:r>
            <a:r>
              <a:rPr lang="en-US" sz="1400" dirty="0">
                <a:solidFill>
                  <a:srgbClr val="FF0000"/>
                </a:solidFill>
              </a:rPr>
              <a:t> volunteered to help set up church and serve on the hospitality team serving coffee, food &amp; etc…</a:t>
            </a:r>
          </a:p>
          <a:p>
            <a:r>
              <a:rPr lang="en-US" sz="1400" b="1" dirty="0"/>
              <a:t>Community Service </a:t>
            </a:r>
            <a:r>
              <a:rPr lang="en-US" sz="1400" dirty="0"/>
              <a:t>- 6/21/2021 - Aid to persons or family with tragedy / illness – </a:t>
            </a:r>
            <a:r>
              <a:rPr lang="en-US" sz="1400" dirty="0">
                <a:solidFill>
                  <a:srgbClr val="FF0000"/>
                </a:solidFill>
              </a:rPr>
              <a:t>Comrade </a:t>
            </a:r>
            <a:r>
              <a:rPr lang="en-US" sz="1400" dirty="0" err="1">
                <a:solidFill>
                  <a:srgbClr val="FF0000"/>
                </a:solidFill>
              </a:rPr>
              <a:t>Dalgo</a:t>
            </a:r>
            <a:r>
              <a:rPr lang="en-US" sz="1400" dirty="0">
                <a:solidFill>
                  <a:srgbClr val="FF0000"/>
                </a:solidFill>
              </a:rPr>
              <a:t> counseled an Air Force Veteran.  His wife threw him out the house. Veteran not thinking straight. -He is on a lot of different medications. –Brought to the VA and see his mental health Doctor.  </a:t>
            </a:r>
          </a:p>
          <a:p>
            <a:r>
              <a:rPr lang="en-US" sz="1400" b="1" dirty="0"/>
              <a:t>Community Service </a:t>
            </a:r>
            <a:r>
              <a:rPr lang="en-US" sz="1400" dirty="0"/>
              <a:t>-  6/21/2021 - Aid to others – </a:t>
            </a:r>
            <a:r>
              <a:rPr lang="en-US" sz="1400" dirty="0">
                <a:solidFill>
                  <a:srgbClr val="FF0000"/>
                </a:solidFill>
              </a:rPr>
              <a:t>Comrade </a:t>
            </a:r>
            <a:r>
              <a:rPr lang="en-US" sz="1400" dirty="0" err="1">
                <a:solidFill>
                  <a:srgbClr val="FF0000"/>
                </a:solidFill>
              </a:rPr>
              <a:t>Dalgo</a:t>
            </a:r>
            <a:r>
              <a:rPr lang="en-US" sz="1400" dirty="0">
                <a:solidFill>
                  <a:srgbClr val="FF0000"/>
                </a:solidFill>
              </a:rPr>
              <a:t> helped a 96-year-old WWII Veteran Tony </a:t>
            </a:r>
            <a:r>
              <a:rPr lang="en-US" sz="1400" dirty="0" err="1">
                <a:solidFill>
                  <a:srgbClr val="FF0000"/>
                </a:solidFill>
              </a:rPr>
              <a:t>Jaber’s</a:t>
            </a:r>
            <a:r>
              <a:rPr lang="en-US" sz="1400" dirty="0">
                <a:solidFill>
                  <a:srgbClr val="FF0000"/>
                </a:solidFill>
              </a:rPr>
              <a:t> load personal belongings in a trailer because he is moving.</a:t>
            </a:r>
          </a:p>
          <a:p>
            <a:r>
              <a:rPr lang="en-US" sz="1400" b="1" dirty="0"/>
              <a:t>Community Service </a:t>
            </a:r>
            <a:r>
              <a:rPr lang="en-US" sz="1400" dirty="0"/>
              <a:t>- 6/23/2021 - Aid to others – </a:t>
            </a:r>
            <a:r>
              <a:rPr lang="en-US" sz="1400" dirty="0">
                <a:solidFill>
                  <a:srgbClr val="FF0000"/>
                </a:solidFill>
              </a:rPr>
              <a:t>Comrade </a:t>
            </a:r>
            <a:r>
              <a:rPr lang="en-US" sz="1400" dirty="0" err="1">
                <a:solidFill>
                  <a:srgbClr val="FF0000"/>
                </a:solidFill>
              </a:rPr>
              <a:t>Dalgo</a:t>
            </a:r>
            <a:r>
              <a:rPr lang="en-US" sz="1400" dirty="0">
                <a:solidFill>
                  <a:srgbClr val="FF0000"/>
                </a:solidFill>
              </a:rPr>
              <a:t> cooked for neighbors and 8 others helping the WWII Veteran move.</a:t>
            </a:r>
          </a:p>
          <a:p>
            <a:r>
              <a:rPr lang="en-US" sz="1400" b="1" dirty="0"/>
              <a:t>Community Service </a:t>
            </a:r>
            <a:r>
              <a:rPr lang="en-US" sz="1400" dirty="0"/>
              <a:t>- 6/24/2021 - Other community involvement - </a:t>
            </a:r>
            <a:r>
              <a:rPr lang="en-US" sz="1400" dirty="0">
                <a:solidFill>
                  <a:srgbClr val="FF0000"/>
                </a:solidFill>
              </a:rPr>
              <a:t>Donated the Axillary building to </a:t>
            </a:r>
            <a:r>
              <a:rPr lang="en-US" sz="1400" dirty="0" err="1">
                <a:solidFill>
                  <a:srgbClr val="FF0000"/>
                </a:solidFill>
              </a:rPr>
              <a:t>Ochsner</a:t>
            </a:r>
            <a:r>
              <a:rPr lang="en-US" sz="1400" dirty="0">
                <a:solidFill>
                  <a:srgbClr val="FF0000"/>
                </a:solidFill>
              </a:rPr>
              <a:t> Health to administer </a:t>
            </a:r>
            <a:r>
              <a:rPr lang="en-US" sz="1400" dirty="0" err="1">
                <a:solidFill>
                  <a:srgbClr val="FF0000"/>
                </a:solidFill>
              </a:rPr>
              <a:t>Covid</a:t>
            </a:r>
            <a:r>
              <a:rPr lang="en-US" sz="1400" dirty="0">
                <a:solidFill>
                  <a:srgbClr val="FF0000"/>
                </a:solidFill>
              </a:rPr>
              <a:t> vaccinations to the community. Members of the community received their </a:t>
            </a:r>
            <a:r>
              <a:rPr lang="en-US" sz="1400" dirty="0" err="1">
                <a:solidFill>
                  <a:srgbClr val="FF0000"/>
                </a:solidFill>
              </a:rPr>
              <a:t>Covid</a:t>
            </a:r>
            <a:r>
              <a:rPr lang="en-US" sz="1400" dirty="0">
                <a:solidFill>
                  <a:srgbClr val="FF0000"/>
                </a:solidFill>
              </a:rPr>
              <a:t> vaccinations.</a:t>
            </a:r>
          </a:p>
          <a:p>
            <a:r>
              <a:rPr lang="en-US" sz="1400" b="1" dirty="0"/>
              <a:t>Hospital</a:t>
            </a:r>
            <a:r>
              <a:rPr lang="en-US" sz="1400" dirty="0"/>
              <a:t> - 6/28/2021 - Visit Veterans (</a:t>
            </a:r>
            <a:r>
              <a:rPr lang="en-US" sz="1400" dirty="0" err="1"/>
              <a:t>Hosp</a:t>
            </a:r>
            <a:r>
              <a:rPr lang="en-US" sz="1400" dirty="0"/>
              <a:t> &amp; Home) – </a:t>
            </a:r>
            <a:r>
              <a:rPr lang="en-US" sz="1400" dirty="0">
                <a:solidFill>
                  <a:srgbClr val="FF0000"/>
                </a:solidFill>
              </a:rPr>
              <a:t>Comrade </a:t>
            </a:r>
            <a:r>
              <a:rPr lang="en-US" sz="1400" dirty="0" err="1">
                <a:solidFill>
                  <a:srgbClr val="FF0000"/>
                </a:solidFill>
              </a:rPr>
              <a:t>Dalgo</a:t>
            </a:r>
            <a:r>
              <a:rPr lang="en-US" sz="1400" dirty="0">
                <a:solidFill>
                  <a:srgbClr val="FF0000"/>
                </a:solidFill>
              </a:rPr>
              <a:t> cut hair at the </a:t>
            </a:r>
            <a:r>
              <a:rPr lang="en-US" sz="1400" dirty="0" err="1">
                <a:solidFill>
                  <a:srgbClr val="FF0000"/>
                </a:solidFill>
              </a:rPr>
              <a:t>Luling</a:t>
            </a:r>
            <a:r>
              <a:rPr lang="en-US" sz="1400" dirty="0">
                <a:solidFill>
                  <a:srgbClr val="FF0000"/>
                </a:solidFill>
              </a:rPr>
              <a:t> Nursing home and one was a WWII Veteran 95 years old. </a:t>
            </a:r>
          </a:p>
          <a:p>
            <a:r>
              <a:rPr lang="en-US" sz="1400" b="1" dirty="0"/>
              <a:t>Community Service </a:t>
            </a:r>
            <a:r>
              <a:rPr lang="en-US" sz="1400" dirty="0"/>
              <a:t>- 6/28/2021 - Aid to others – </a:t>
            </a:r>
            <a:r>
              <a:rPr lang="en-US" sz="1400" dirty="0">
                <a:solidFill>
                  <a:srgbClr val="FF0000"/>
                </a:solidFill>
              </a:rPr>
              <a:t>Comrade </a:t>
            </a:r>
            <a:r>
              <a:rPr lang="en-US" sz="1400" dirty="0" err="1">
                <a:solidFill>
                  <a:srgbClr val="FF0000"/>
                </a:solidFill>
              </a:rPr>
              <a:t>Dalgo</a:t>
            </a:r>
            <a:r>
              <a:rPr lang="en-US" sz="1400" dirty="0">
                <a:solidFill>
                  <a:srgbClr val="FF0000"/>
                </a:solidFill>
              </a:rPr>
              <a:t> gave 2 haircuts to people in the community who were in need of services. </a:t>
            </a:r>
          </a:p>
          <a:p>
            <a:r>
              <a:rPr lang="en-US" sz="1400" b="1" dirty="0"/>
              <a:t>Community Service </a:t>
            </a:r>
            <a:r>
              <a:rPr lang="en-US" sz="1400" dirty="0"/>
              <a:t>- 6/30/2021 - Other school or church assistance – </a:t>
            </a:r>
            <a:r>
              <a:rPr lang="en-US" sz="1400" dirty="0">
                <a:solidFill>
                  <a:srgbClr val="FF0000"/>
                </a:solidFill>
              </a:rPr>
              <a:t>Comrade </a:t>
            </a:r>
            <a:r>
              <a:rPr lang="en-US" sz="1400" dirty="0" err="1">
                <a:solidFill>
                  <a:srgbClr val="FF0000"/>
                </a:solidFill>
              </a:rPr>
              <a:t>Dalgo</a:t>
            </a:r>
            <a:r>
              <a:rPr lang="en-US" sz="1400" dirty="0">
                <a:solidFill>
                  <a:srgbClr val="FF0000"/>
                </a:solidFill>
              </a:rPr>
              <a:t> volunteered to lead youth services at Hope Church.  Cooked corndogs and mac n cheese -set up and broke down for youth event at church open to the community.</a:t>
            </a:r>
          </a:p>
        </p:txBody>
      </p:sp>
    </p:spTree>
    <p:extLst>
      <p:ext uri="{BB962C8B-B14F-4D97-AF65-F5344CB8AC3E}">
        <p14:creationId xmlns:p14="http://schemas.microsoft.com/office/powerpoint/2010/main" val="3094767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603793" y="2377202"/>
            <a:ext cx="2613095" cy="256332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663763" cy="198510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5322" y="38961"/>
            <a:ext cx="3696677" cy="2053816"/>
          </a:xfrm>
          <a:prstGeom prst="rect">
            <a:avLst/>
          </a:prstGeom>
        </p:spPr>
      </p:pic>
      <p:sp>
        <p:nvSpPr>
          <p:cNvPr id="5" name="TextBox 4"/>
          <p:cNvSpPr txBox="1"/>
          <p:nvPr/>
        </p:nvSpPr>
        <p:spPr>
          <a:xfrm>
            <a:off x="3663763" y="359508"/>
            <a:ext cx="4831559" cy="923330"/>
          </a:xfrm>
          <a:prstGeom prst="rect">
            <a:avLst/>
          </a:prstGeom>
          <a:noFill/>
        </p:spPr>
        <p:txBody>
          <a:bodyPr wrap="square" rtlCol="0">
            <a:spAutoFit/>
          </a:bodyPr>
          <a:lstStyle/>
          <a:p>
            <a:r>
              <a:rPr lang="en-US" dirty="0"/>
              <a:t>Donations:  $100.00 to deceased member Delvin </a:t>
            </a:r>
            <a:r>
              <a:rPr lang="en-US" dirty="0" err="1"/>
              <a:t>Hotard</a:t>
            </a:r>
            <a:r>
              <a:rPr lang="en-US" dirty="0"/>
              <a:t> to assist with expenses and $50.00 to a children’s fundraiser at  Raceland Library.  </a:t>
            </a:r>
          </a:p>
        </p:txBody>
      </p:sp>
      <p:sp>
        <p:nvSpPr>
          <p:cNvPr id="6" name="TextBox 5"/>
          <p:cNvSpPr txBox="1"/>
          <p:nvPr/>
        </p:nvSpPr>
        <p:spPr>
          <a:xfrm>
            <a:off x="3040184" y="2805723"/>
            <a:ext cx="6174153" cy="646331"/>
          </a:xfrm>
          <a:prstGeom prst="rect">
            <a:avLst/>
          </a:prstGeom>
          <a:noFill/>
        </p:spPr>
        <p:txBody>
          <a:bodyPr wrap="square" rtlCol="0">
            <a:spAutoFit/>
          </a:bodyPr>
          <a:lstStyle/>
          <a:p>
            <a:r>
              <a:rPr lang="en-US" dirty="0"/>
              <a:t>Post Chaplin providing free haircuts to elderly members of the </a:t>
            </a:r>
            <a:r>
              <a:rPr lang="en-US" dirty="0" err="1"/>
              <a:t>Luling</a:t>
            </a:r>
            <a:r>
              <a:rPr lang="en-US" dirty="0"/>
              <a:t> nursing home including WWII vet Tony </a:t>
            </a:r>
            <a:r>
              <a:rPr lang="en-US" dirty="0" err="1"/>
              <a:t>Jaber</a:t>
            </a:r>
            <a:r>
              <a:rPr lang="en-US" dirty="0"/>
              <a:t>.</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45073"/>
            <a:ext cx="3067538" cy="2512927"/>
          </a:xfrm>
          <a:prstGeom prst="rect">
            <a:avLst/>
          </a:prstGeom>
        </p:spPr>
      </p:pic>
      <p:sp>
        <p:nvSpPr>
          <p:cNvPr id="8" name="TextBox 7"/>
          <p:cNvSpPr txBox="1"/>
          <p:nvPr/>
        </p:nvSpPr>
        <p:spPr>
          <a:xfrm>
            <a:off x="3384062" y="5324537"/>
            <a:ext cx="6314829" cy="646331"/>
          </a:xfrm>
          <a:prstGeom prst="rect">
            <a:avLst/>
          </a:prstGeom>
          <a:noFill/>
        </p:spPr>
        <p:txBody>
          <a:bodyPr wrap="square" rtlCol="0">
            <a:spAutoFit/>
          </a:bodyPr>
          <a:lstStyle/>
          <a:p>
            <a:r>
              <a:rPr lang="en-US" dirty="0"/>
              <a:t>Donated our Auxiliary building to </a:t>
            </a:r>
            <a:r>
              <a:rPr lang="en-US" dirty="0" err="1"/>
              <a:t>Oshner</a:t>
            </a:r>
            <a:r>
              <a:rPr lang="en-US" dirty="0"/>
              <a:t> Health to administer Covid-19 vaccinations to the community.</a:t>
            </a:r>
          </a:p>
        </p:txBody>
      </p:sp>
      <mc:AlternateContent xmlns:mc="http://schemas.openxmlformats.org/markup-compatibility/2006" xmlns:p14="http://schemas.microsoft.com/office/powerpoint/2010/main">
        <mc:Choice Requires="p14">
          <p:contentPart p14:bwMode="auto" r:id="rId6">
            <p14:nvContentPartPr>
              <p14:cNvPr id="10" name="Ink 9"/>
              <p14:cNvContentPartPr/>
              <p14:nvPr/>
            </p14:nvContentPartPr>
            <p14:xfrm>
              <a:off x="970417" y="1674316"/>
              <a:ext cx="1074960" cy="83880"/>
            </p14:xfrm>
          </p:contentPart>
        </mc:Choice>
        <mc:Fallback xmlns="">
          <p:pic>
            <p:nvPicPr>
              <p:cNvPr id="10" name="Ink 9"/>
              <p:cNvPicPr/>
              <p:nvPr/>
            </p:nvPicPr>
            <p:blipFill>
              <a:blip r:embed="rId7"/>
              <a:stretch>
                <a:fillRect/>
              </a:stretch>
            </p:blipFill>
            <p:spPr>
              <a:xfrm>
                <a:off x="952417" y="1656316"/>
                <a:ext cx="111096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k 15"/>
              <p14:cNvContentPartPr/>
              <p14:nvPr/>
            </p14:nvContentPartPr>
            <p14:xfrm>
              <a:off x="8641297" y="1026316"/>
              <a:ext cx="970560" cy="92880"/>
            </p14:xfrm>
          </p:contentPart>
        </mc:Choice>
        <mc:Fallback xmlns="">
          <p:pic>
            <p:nvPicPr>
              <p:cNvPr id="16" name="Ink 15"/>
              <p:cNvPicPr/>
              <p:nvPr/>
            </p:nvPicPr>
            <p:blipFill>
              <a:blip r:embed="rId9"/>
              <a:stretch>
                <a:fillRect/>
              </a:stretch>
            </p:blipFill>
            <p:spPr>
              <a:xfrm>
                <a:off x="8623297" y="1008316"/>
                <a:ext cx="1006560" cy="128880"/>
              </a:xfrm>
              <a:prstGeom prst="rect">
                <a:avLst/>
              </a:prstGeom>
            </p:spPr>
          </p:pic>
        </mc:Fallback>
      </mc:AlternateContent>
    </p:spTree>
    <p:extLst>
      <p:ext uri="{BB962C8B-B14F-4D97-AF65-F5344CB8AC3E}">
        <p14:creationId xmlns:p14="http://schemas.microsoft.com/office/powerpoint/2010/main" val="36443295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1104</TotalTime>
  <Words>2927</Words>
  <Application>Microsoft Office PowerPoint</Application>
  <PresentationFormat>Widescreen</PresentationFormat>
  <Paragraphs>318</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COMMUNITY SERVICE ENTRY FORM</vt:lpstr>
      <vt:lpstr>MAY 2021</vt:lpstr>
      <vt:lpstr>PowerPoint Presentation</vt:lpstr>
      <vt:lpstr>PowerPoint Presentation</vt:lpstr>
      <vt:lpstr>JUNE 2021</vt:lpstr>
      <vt:lpstr>PowerPoint Presentation</vt:lpstr>
      <vt:lpstr>PowerPoint Presentation</vt:lpstr>
      <vt:lpstr>PowerPoint Presentation</vt:lpstr>
      <vt:lpstr>JULY 2021</vt:lpstr>
      <vt:lpstr>PowerPoint Presentation</vt:lpstr>
      <vt:lpstr>PowerPoint Presentation</vt:lpstr>
      <vt:lpstr>AUGUST 2021 </vt:lpstr>
      <vt:lpstr>PowerPoint Presentation</vt:lpstr>
      <vt:lpstr>PowerPoint Presentation</vt:lpstr>
      <vt:lpstr>PowerPoint Presentation</vt:lpstr>
      <vt:lpstr>SEPTEMBER 2021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OCTOBER 2021</vt:lpstr>
      <vt:lpstr>PowerPoint Presentation</vt:lpstr>
      <vt:lpstr>PowerPoint Presentation</vt:lpstr>
      <vt:lpstr>PowerPoint Presentation</vt:lpstr>
      <vt:lpstr>NOVEMBER 2021</vt:lpstr>
      <vt:lpstr>PowerPoint Presentation</vt:lpstr>
      <vt:lpstr>PowerPoint Presentation</vt:lpstr>
      <vt:lpstr>PowerPoint Presentation</vt:lpstr>
      <vt:lpstr>DECEMBER 2021</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Prestenback</dc:creator>
  <cp:lastModifiedBy>VFW HEADQUARTERS</cp:lastModifiedBy>
  <cp:revision>114</cp:revision>
  <dcterms:created xsi:type="dcterms:W3CDTF">2021-12-01T21:05:10Z</dcterms:created>
  <dcterms:modified xsi:type="dcterms:W3CDTF">2022-01-28T19:33:28Z</dcterms:modified>
</cp:coreProperties>
</file>